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6" r:id="rId1"/>
  </p:sldMasterIdLst>
  <p:notesMasterIdLst>
    <p:notesMasterId r:id="rId38"/>
  </p:notesMasterIdLst>
  <p:handoutMasterIdLst>
    <p:handoutMasterId r:id="rId39"/>
  </p:handoutMasterIdLst>
  <p:sldIdLst>
    <p:sldId id="330" r:id="rId2"/>
    <p:sldId id="271" r:id="rId3"/>
    <p:sldId id="332" r:id="rId4"/>
    <p:sldId id="285" r:id="rId5"/>
    <p:sldId id="288" r:id="rId6"/>
    <p:sldId id="289" r:id="rId7"/>
    <p:sldId id="290" r:id="rId8"/>
    <p:sldId id="328" r:id="rId9"/>
    <p:sldId id="291" r:id="rId10"/>
    <p:sldId id="311" r:id="rId11"/>
    <p:sldId id="312" r:id="rId12"/>
    <p:sldId id="303" r:id="rId13"/>
    <p:sldId id="333" r:id="rId14"/>
    <p:sldId id="334" r:id="rId15"/>
    <p:sldId id="319" r:id="rId16"/>
    <p:sldId id="335" r:id="rId17"/>
    <p:sldId id="306" r:id="rId18"/>
    <p:sldId id="305" r:id="rId19"/>
    <p:sldId id="301" r:id="rId20"/>
    <p:sldId id="329"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10" r:id="rId35"/>
    <p:sldId id="316" r:id="rId36"/>
    <p:sldId id="33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30"/>
          </p14:sldIdLst>
        </p14:section>
        <p14:section name="Design, Morph, Annotate, Work Together, Tell Me" id="{B9B51309-D148-4332-87C2-07BE32FBCA3B}">
          <p14:sldIdLst>
            <p14:sldId id="271"/>
            <p14:sldId id="332"/>
            <p14:sldId id="285"/>
            <p14:sldId id="288"/>
            <p14:sldId id="289"/>
            <p14:sldId id="290"/>
            <p14:sldId id="328"/>
            <p14:sldId id="291"/>
            <p14:sldId id="311"/>
            <p14:sldId id="312"/>
            <p14:sldId id="303"/>
            <p14:sldId id="333"/>
            <p14:sldId id="334"/>
            <p14:sldId id="319"/>
            <p14:sldId id="335"/>
            <p14:sldId id="306"/>
            <p14:sldId id="305"/>
            <p14:sldId id="301"/>
            <p14:sldId id="329"/>
            <p14:sldId id="336"/>
            <p14:sldId id="337"/>
            <p14:sldId id="338"/>
            <p14:sldId id="339"/>
            <p14:sldId id="340"/>
            <p14:sldId id="341"/>
            <p14:sldId id="342"/>
            <p14:sldId id="343"/>
            <p14:sldId id="344"/>
            <p14:sldId id="345"/>
            <p14:sldId id="346"/>
            <p14:sldId id="347"/>
            <p14:sldId id="348"/>
            <p14:sldId id="310"/>
            <p14:sldId id="316"/>
          </p14:sldIdLst>
        </p14:section>
        <p14:section name="Learn More" id="{2CC34DB2-6590-42C0-AD4B-A04C6060184E}">
          <p14:sldIdLst>
            <p14:sldId id="33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umukha Narasinha Hegde" initials="SNH" lastIdx="1" clrIdx="2">
    <p:extLst>
      <p:ext uri="{19B8F6BF-5375-455C-9EA6-DF929625EA0E}">
        <p15:presenceInfo xmlns:p15="http://schemas.microsoft.com/office/powerpoint/2012/main" userId="255c89550b3d12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AB6"/>
    <a:srgbClr val="FEA443"/>
    <a:srgbClr val="FF9B45"/>
    <a:srgbClr val="F8CFB6"/>
    <a:srgbClr val="992319"/>
    <a:srgbClr val="923922"/>
    <a:srgbClr val="D24726"/>
    <a:srgbClr val="404040"/>
    <a:srgbClr val="DD462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4D95D-D8A4-4E9E-9A72-1CD25E9301CC}" v="118" dt="2023-02-28T13:45:25.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020" autoAdjust="0"/>
  </p:normalViewPr>
  <p:slideViewPr>
    <p:cSldViewPr snapToGrid="0">
      <p:cViewPr varScale="1">
        <p:scale>
          <a:sx n="78" d="100"/>
          <a:sy n="78" d="100"/>
        </p:scale>
        <p:origin x="87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nya s" userId="dbb37a14fee80ced" providerId="LiveId" clId="{2B34D95D-D8A4-4E9E-9A72-1CD25E9301CC}"/>
    <pc:docChg chg="undo custSel addSld delSld modSld modMainMaster modSection">
      <pc:chgData name="saranya s" userId="dbb37a14fee80ced" providerId="LiveId" clId="{2B34D95D-D8A4-4E9E-9A72-1CD25E9301CC}" dt="2023-02-28T13:49:52.500" v="2108" actId="12"/>
      <pc:docMkLst>
        <pc:docMk/>
      </pc:docMkLst>
      <pc:sldChg chg="modSp mod modTransition">
        <pc:chgData name="saranya s" userId="dbb37a14fee80ced" providerId="LiveId" clId="{2B34D95D-D8A4-4E9E-9A72-1CD25E9301CC}" dt="2023-02-28T13:34:42.272" v="2045"/>
        <pc:sldMkLst>
          <pc:docMk/>
          <pc:sldMk cId="3457616166" sldId="271"/>
        </pc:sldMkLst>
        <pc:spChg chg="mod">
          <ac:chgData name="saranya s" userId="dbb37a14fee80ced" providerId="LiveId" clId="{2B34D95D-D8A4-4E9E-9A72-1CD25E9301CC}" dt="2023-02-28T12:11:33.137" v="890"/>
          <ac:spMkLst>
            <pc:docMk/>
            <pc:sldMk cId="3457616166" sldId="271"/>
            <ac:spMk id="7" creationId="{04BEA5C9-CEB6-A647-91DE-72790775174E}"/>
          </ac:spMkLst>
        </pc:spChg>
        <pc:spChg chg="mod">
          <ac:chgData name="saranya s" userId="dbb37a14fee80ced" providerId="LiveId" clId="{2B34D95D-D8A4-4E9E-9A72-1CD25E9301CC}" dt="2023-02-28T12:14:25.471" v="906" actId="20577"/>
          <ac:spMkLst>
            <pc:docMk/>
            <pc:sldMk cId="3457616166" sldId="271"/>
            <ac:spMk id="8" creationId="{00000000-0000-0000-0000-000000000000}"/>
          </ac:spMkLst>
        </pc:spChg>
        <pc:spChg chg="mod">
          <ac:chgData name="saranya s" userId="dbb37a14fee80ced" providerId="LiveId" clId="{2B34D95D-D8A4-4E9E-9A72-1CD25E9301CC}" dt="2023-02-28T12:11:33.137" v="890"/>
          <ac:spMkLst>
            <pc:docMk/>
            <pc:sldMk cId="3457616166" sldId="271"/>
            <ac:spMk id="9" creationId="{5380378F-AC4A-8245-B4D7-F7C74365D53C}"/>
          </ac:spMkLst>
        </pc:spChg>
        <pc:spChg chg="mod">
          <ac:chgData name="saranya s" userId="dbb37a14fee80ced" providerId="LiveId" clId="{2B34D95D-D8A4-4E9E-9A72-1CD25E9301CC}" dt="2023-02-28T12:10:24.209" v="888" actId="20577"/>
          <ac:spMkLst>
            <pc:docMk/>
            <pc:sldMk cId="3457616166" sldId="271"/>
            <ac:spMk id="38" creationId="{00000000-0000-0000-0000-000000000000}"/>
          </ac:spMkLst>
        </pc:spChg>
      </pc:sldChg>
      <pc:sldChg chg="modSp mod modTransition">
        <pc:chgData name="saranya s" userId="dbb37a14fee80ced" providerId="LiveId" clId="{2B34D95D-D8A4-4E9E-9A72-1CD25E9301CC}" dt="2023-02-28T13:40:16.096" v="2074"/>
        <pc:sldMkLst>
          <pc:docMk/>
          <pc:sldMk cId="2419377332" sldId="285"/>
        </pc:sldMkLst>
        <pc:spChg chg="mod">
          <ac:chgData name="saranya s" userId="dbb37a14fee80ced" providerId="LiveId" clId="{2B34D95D-D8A4-4E9E-9A72-1CD25E9301CC}" dt="2023-02-28T12:14:36.639" v="918" actId="20577"/>
          <ac:spMkLst>
            <pc:docMk/>
            <pc:sldMk cId="2419377332" sldId="285"/>
            <ac:spMk id="4" creationId="{00000000-0000-0000-0000-000000000000}"/>
          </ac:spMkLst>
        </pc:spChg>
        <pc:spChg chg="mod">
          <ac:chgData name="saranya s" userId="dbb37a14fee80ced" providerId="LiveId" clId="{2B34D95D-D8A4-4E9E-9A72-1CD25E9301CC}" dt="2023-02-28T12:11:33.137" v="890"/>
          <ac:spMkLst>
            <pc:docMk/>
            <pc:sldMk cId="2419377332" sldId="285"/>
            <ac:spMk id="9" creationId="{B1EF71DD-008E-7140-873C-32209B357D6C}"/>
          </ac:spMkLst>
        </pc:spChg>
        <pc:spChg chg="mod">
          <ac:chgData name="saranya s" userId="dbb37a14fee80ced" providerId="LiveId" clId="{2B34D95D-D8A4-4E9E-9A72-1CD25E9301CC}" dt="2023-02-28T12:11:33.137" v="890"/>
          <ac:spMkLst>
            <pc:docMk/>
            <pc:sldMk cId="2419377332" sldId="285"/>
            <ac:spMk id="10" creationId="{C6A0115B-1449-A345-83C2-DACCE8AD67AE}"/>
          </ac:spMkLst>
        </pc:spChg>
      </pc:sldChg>
      <pc:sldChg chg="modSp mod modTransition">
        <pc:chgData name="saranya s" userId="dbb37a14fee80ced" providerId="LiveId" clId="{2B34D95D-D8A4-4E9E-9A72-1CD25E9301CC}" dt="2023-02-28T13:40:22.573" v="2075"/>
        <pc:sldMkLst>
          <pc:docMk/>
          <pc:sldMk cId="2790162611" sldId="288"/>
        </pc:sldMkLst>
        <pc:spChg chg="mod">
          <ac:chgData name="saranya s" userId="dbb37a14fee80ced" providerId="LiveId" clId="{2B34D95D-D8A4-4E9E-9A72-1CD25E9301CC}" dt="2023-02-28T12:14:48.509" v="935" actId="20577"/>
          <ac:spMkLst>
            <pc:docMk/>
            <pc:sldMk cId="2790162611" sldId="288"/>
            <ac:spMk id="4" creationId="{00000000-0000-0000-0000-000000000000}"/>
          </ac:spMkLst>
        </pc:spChg>
        <pc:graphicFrameChg chg="modGraphic">
          <ac:chgData name="saranya s" userId="dbb37a14fee80ced" providerId="LiveId" clId="{2B34D95D-D8A4-4E9E-9A72-1CD25E9301CC}" dt="2023-02-28T12:16:11.504" v="949" actId="14734"/>
          <ac:graphicFrameMkLst>
            <pc:docMk/>
            <pc:sldMk cId="2790162611" sldId="288"/>
            <ac:graphicFrameMk id="3" creationId="{5113F7E8-4854-6AAA-C8D5-913D617A88DE}"/>
          </ac:graphicFrameMkLst>
        </pc:graphicFrameChg>
      </pc:sldChg>
      <pc:sldChg chg="modSp mod">
        <pc:chgData name="saranya s" userId="dbb37a14fee80ced" providerId="LiveId" clId="{2B34D95D-D8A4-4E9E-9A72-1CD25E9301CC}" dt="2023-02-28T12:16:55.101" v="954"/>
        <pc:sldMkLst>
          <pc:docMk/>
          <pc:sldMk cId="347137749" sldId="289"/>
        </pc:sldMkLst>
        <pc:spChg chg="mod">
          <ac:chgData name="saranya s" userId="dbb37a14fee80ced" providerId="LiveId" clId="{2B34D95D-D8A4-4E9E-9A72-1CD25E9301CC}" dt="2023-02-28T12:16:55.101" v="954"/>
          <ac:spMkLst>
            <pc:docMk/>
            <pc:sldMk cId="347137749" sldId="289"/>
            <ac:spMk id="4" creationId="{00000000-0000-0000-0000-000000000000}"/>
          </ac:spMkLst>
        </pc:spChg>
        <pc:spChg chg="mod">
          <ac:chgData name="saranya s" userId="dbb37a14fee80ced" providerId="LiveId" clId="{2B34D95D-D8A4-4E9E-9A72-1CD25E9301CC}" dt="2023-02-28T12:11:33.137" v="890"/>
          <ac:spMkLst>
            <pc:docMk/>
            <pc:sldMk cId="347137749" sldId="289"/>
            <ac:spMk id="9" creationId="{B1EF71DD-008E-7140-873C-32209B357D6C}"/>
          </ac:spMkLst>
        </pc:spChg>
        <pc:graphicFrameChg chg="modGraphic">
          <ac:chgData name="saranya s" userId="dbb37a14fee80ced" providerId="LiveId" clId="{2B34D95D-D8A4-4E9E-9A72-1CD25E9301CC}" dt="2023-02-28T12:16:36.142" v="952" actId="14100"/>
          <ac:graphicFrameMkLst>
            <pc:docMk/>
            <pc:sldMk cId="347137749" sldId="289"/>
            <ac:graphicFrameMk id="2" creationId="{F10E5DC0-768E-7CB1-0EEC-912610DF8D85}"/>
          </ac:graphicFrameMkLst>
        </pc:graphicFrameChg>
      </pc:sldChg>
      <pc:sldChg chg="modSp mod">
        <pc:chgData name="saranya s" userId="dbb37a14fee80ced" providerId="LiveId" clId="{2B34D95D-D8A4-4E9E-9A72-1CD25E9301CC}" dt="2023-02-28T12:19:16.491" v="976" actId="14734"/>
        <pc:sldMkLst>
          <pc:docMk/>
          <pc:sldMk cId="44008381" sldId="290"/>
        </pc:sldMkLst>
        <pc:spChg chg="mod">
          <ac:chgData name="saranya s" userId="dbb37a14fee80ced" providerId="LiveId" clId="{2B34D95D-D8A4-4E9E-9A72-1CD25E9301CC}" dt="2023-02-28T12:17:30.199" v="961"/>
          <ac:spMkLst>
            <pc:docMk/>
            <pc:sldMk cId="44008381" sldId="290"/>
            <ac:spMk id="4" creationId="{00000000-0000-0000-0000-000000000000}"/>
          </ac:spMkLst>
        </pc:spChg>
        <pc:graphicFrameChg chg="modGraphic">
          <ac:chgData name="saranya s" userId="dbb37a14fee80ced" providerId="LiveId" clId="{2B34D95D-D8A4-4E9E-9A72-1CD25E9301CC}" dt="2023-02-28T12:19:16.491" v="976" actId="14734"/>
          <ac:graphicFrameMkLst>
            <pc:docMk/>
            <pc:sldMk cId="44008381" sldId="290"/>
            <ac:graphicFrameMk id="2" creationId="{729F7074-ACA3-D9E3-0468-C30BB069E905}"/>
          </ac:graphicFrameMkLst>
        </pc:graphicFrameChg>
      </pc:sldChg>
      <pc:sldChg chg="modSp mod">
        <pc:chgData name="saranya s" userId="dbb37a14fee80ced" providerId="LiveId" clId="{2B34D95D-D8A4-4E9E-9A72-1CD25E9301CC}" dt="2023-02-28T12:18:57.916" v="974" actId="14734"/>
        <pc:sldMkLst>
          <pc:docMk/>
          <pc:sldMk cId="2894291483" sldId="291"/>
        </pc:sldMkLst>
        <pc:spChg chg="mod">
          <ac:chgData name="saranya s" userId="dbb37a14fee80ced" providerId="LiveId" clId="{2B34D95D-D8A4-4E9E-9A72-1CD25E9301CC}" dt="2023-02-28T12:18:06.795" v="966"/>
          <ac:spMkLst>
            <pc:docMk/>
            <pc:sldMk cId="2894291483" sldId="291"/>
            <ac:spMk id="4" creationId="{00000000-0000-0000-0000-000000000000}"/>
          </ac:spMkLst>
        </pc:spChg>
        <pc:spChg chg="mod">
          <ac:chgData name="saranya s" userId="dbb37a14fee80ced" providerId="LiveId" clId="{2B34D95D-D8A4-4E9E-9A72-1CD25E9301CC}" dt="2023-02-28T12:11:33.137" v="890"/>
          <ac:spMkLst>
            <pc:docMk/>
            <pc:sldMk cId="2894291483" sldId="291"/>
            <ac:spMk id="9" creationId="{B1EF71DD-008E-7140-873C-32209B357D6C}"/>
          </ac:spMkLst>
        </pc:spChg>
        <pc:spChg chg="mod">
          <ac:chgData name="saranya s" userId="dbb37a14fee80ced" providerId="LiveId" clId="{2B34D95D-D8A4-4E9E-9A72-1CD25E9301CC}" dt="2023-02-28T12:11:33.137" v="890"/>
          <ac:spMkLst>
            <pc:docMk/>
            <pc:sldMk cId="2894291483" sldId="291"/>
            <ac:spMk id="10" creationId="{C6A0115B-1449-A345-83C2-DACCE8AD67AE}"/>
          </ac:spMkLst>
        </pc:spChg>
        <pc:graphicFrameChg chg="mod modGraphic">
          <ac:chgData name="saranya s" userId="dbb37a14fee80ced" providerId="LiveId" clId="{2B34D95D-D8A4-4E9E-9A72-1CD25E9301CC}" dt="2023-02-28T12:18:57.916" v="974" actId="14734"/>
          <ac:graphicFrameMkLst>
            <pc:docMk/>
            <pc:sldMk cId="2894291483" sldId="291"/>
            <ac:graphicFrameMk id="2" creationId="{0B525F19-011E-F8F2-31A6-ED946EB36AA3}"/>
          </ac:graphicFrameMkLst>
        </pc:graphicFrameChg>
      </pc:sldChg>
      <pc:sldChg chg="addSp delSp modSp mod modTransition">
        <pc:chgData name="saranya s" userId="dbb37a14fee80ced" providerId="LiveId" clId="{2B34D95D-D8A4-4E9E-9A72-1CD25E9301CC}" dt="2023-02-28T13:41:42.033" v="2082"/>
        <pc:sldMkLst>
          <pc:docMk/>
          <pc:sldMk cId="4286509906" sldId="301"/>
        </pc:sldMkLst>
        <pc:spChg chg="mod">
          <ac:chgData name="saranya s" userId="dbb37a14fee80ced" providerId="LiveId" clId="{2B34D95D-D8A4-4E9E-9A72-1CD25E9301CC}" dt="2023-02-28T12:20:24.181" v="1028" actId="20577"/>
          <ac:spMkLst>
            <pc:docMk/>
            <pc:sldMk cId="4286509906" sldId="301"/>
            <ac:spMk id="2" creationId="{55ACE737-E2F5-D682-ABC8-A1FDB557822B}"/>
          </ac:spMkLst>
        </pc:spChg>
        <pc:spChg chg="mod">
          <ac:chgData name="saranya s" userId="dbb37a14fee80ced" providerId="LiveId" clId="{2B34D95D-D8A4-4E9E-9A72-1CD25E9301CC}" dt="2023-02-28T12:11:33.137" v="890"/>
          <ac:spMkLst>
            <pc:docMk/>
            <pc:sldMk cId="4286509906" sldId="301"/>
            <ac:spMk id="4" creationId="{D1F6ED52-1CC3-5259-F6D5-A431367D2599}"/>
          </ac:spMkLst>
        </pc:spChg>
        <pc:spChg chg="mod">
          <ac:chgData name="saranya s" userId="dbb37a14fee80ced" providerId="LiveId" clId="{2B34D95D-D8A4-4E9E-9A72-1CD25E9301CC}" dt="2023-02-28T12:11:33.137" v="890"/>
          <ac:spMkLst>
            <pc:docMk/>
            <pc:sldMk cId="4286509906" sldId="301"/>
            <ac:spMk id="6" creationId="{75715076-D29D-2603-A506-CC6E5A47AA5C}"/>
          </ac:spMkLst>
        </pc:spChg>
        <pc:graphicFrameChg chg="add del">
          <ac:chgData name="saranya s" userId="dbb37a14fee80ced" providerId="LiveId" clId="{2B34D95D-D8A4-4E9E-9A72-1CD25E9301CC}" dt="2023-02-28T12:57:09.143" v="1313" actId="478"/>
          <ac:graphicFrameMkLst>
            <pc:docMk/>
            <pc:sldMk cId="4286509906" sldId="301"/>
            <ac:graphicFrameMk id="5" creationId="{C8FE50F6-02F4-5377-2768-AB97C868533D}"/>
          </ac:graphicFrameMkLst>
        </pc:graphicFrameChg>
        <pc:graphicFrameChg chg="add mod modGraphic">
          <ac:chgData name="saranya s" userId="dbb37a14fee80ced" providerId="LiveId" clId="{2B34D95D-D8A4-4E9E-9A72-1CD25E9301CC}" dt="2023-02-28T13:02:01.060" v="1464" actId="14100"/>
          <ac:graphicFrameMkLst>
            <pc:docMk/>
            <pc:sldMk cId="4286509906" sldId="301"/>
            <ac:graphicFrameMk id="7" creationId="{615675AA-88BF-8463-0FAB-825FD096C55F}"/>
          </ac:graphicFrameMkLst>
        </pc:graphicFrameChg>
        <pc:graphicFrameChg chg="del mod modGraphic">
          <ac:chgData name="saranya s" userId="dbb37a14fee80ced" providerId="LiveId" clId="{2B34D95D-D8A4-4E9E-9A72-1CD25E9301CC}" dt="2023-02-28T13:00:58.920" v="1448" actId="478"/>
          <ac:graphicFrameMkLst>
            <pc:docMk/>
            <pc:sldMk cId="4286509906" sldId="301"/>
            <ac:graphicFrameMk id="12" creationId="{682F5FD9-3428-C7DF-8528-FF8287483A69}"/>
          </ac:graphicFrameMkLst>
        </pc:graphicFrameChg>
      </pc:sldChg>
      <pc:sldChg chg="modSp mod modTransition">
        <pc:chgData name="saranya s" userId="dbb37a14fee80ced" providerId="LiveId" clId="{2B34D95D-D8A4-4E9E-9A72-1CD25E9301CC}" dt="2023-02-28T13:40:30.504" v="2076"/>
        <pc:sldMkLst>
          <pc:docMk/>
          <pc:sldMk cId="3769398544" sldId="303"/>
        </pc:sldMkLst>
        <pc:spChg chg="mod">
          <ac:chgData name="saranya s" userId="dbb37a14fee80ced" providerId="LiveId" clId="{2B34D95D-D8A4-4E9E-9A72-1CD25E9301CC}" dt="2023-02-28T12:19:36.935" v="986" actId="20577"/>
          <ac:spMkLst>
            <pc:docMk/>
            <pc:sldMk cId="3769398544" sldId="303"/>
            <ac:spMk id="4" creationId="{00000000-0000-0000-0000-000000000000}"/>
          </ac:spMkLst>
        </pc:spChg>
        <pc:spChg chg="mod">
          <ac:chgData name="saranya s" userId="dbb37a14fee80ced" providerId="LiveId" clId="{2B34D95D-D8A4-4E9E-9A72-1CD25E9301CC}" dt="2023-02-28T12:11:33.137" v="890"/>
          <ac:spMkLst>
            <pc:docMk/>
            <pc:sldMk cId="3769398544" sldId="303"/>
            <ac:spMk id="7" creationId="{36FFD78E-450C-5540-9C70-7068863D6D74}"/>
          </ac:spMkLst>
        </pc:spChg>
        <pc:spChg chg="mod">
          <ac:chgData name="saranya s" userId="dbb37a14fee80ced" providerId="LiveId" clId="{2B34D95D-D8A4-4E9E-9A72-1CD25E9301CC}" dt="2023-02-28T12:11:33.137" v="890"/>
          <ac:spMkLst>
            <pc:docMk/>
            <pc:sldMk cId="3769398544" sldId="303"/>
            <ac:spMk id="8" creationId="{C59CB76A-3502-6747-BF31-25B3FF49C0E4}"/>
          </ac:spMkLst>
        </pc:spChg>
      </pc:sldChg>
      <pc:sldChg chg="modSp mod modTransition">
        <pc:chgData name="saranya s" userId="dbb37a14fee80ced" providerId="LiveId" clId="{2B34D95D-D8A4-4E9E-9A72-1CD25E9301CC}" dt="2023-02-28T13:41:36.098" v="2081"/>
        <pc:sldMkLst>
          <pc:docMk/>
          <pc:sldMk cId="1370809642" sldId="305"/>
        </pc:sldMkLst>
        <pc:spChg chg="mod">
          <ac:chgData name="saranya s" userId="dbb37a14fee80ced" providerId="LiveId" clId="{2B34D95D-D8A4-4E9E-9A72-1CD25E9301CC}" dt="2023-02-28T12:20:08.905" v="1009" actId="20577"/>
          <ac:spMkLst>
            <pc:docMk/>
            <pc:sldMk cId="1370809642" sldId="305"/>
            <ac:spMk id="3" creationId="{00000000-0000-0000-0000-000000000000}"/>
          </ac:spMkLst>
        </pc:spChg>
        <pc:spChg chg="mod">
          <ac:chgData name="saranya s" userId="dbb37a14fee80ced" providerId="LiveId" clId="{2B34D95D-D8A4-4E9E-9A72-1CD25E9301CC}" dt="2023-02-28T12:11:33.137" v="890"/>
          <ac:spMkLst>
            <pc:docMk/>
            <pc:sldMk cId="1370809642" sldId="305"/>
            <ac:spMk id="9" creationId="{0336F26D-10E6-E544-8379-59E26DD7BE70}"/>
          </ac:spMkLst>
        </pc:spChg>
        <pc:spChg chg="mod">
          <ac:chgData name="saranya s" userId="dbb37a14fee80ced" providerId="LiveId" clId="{2B34D95D-D8A4-4E9E-9A72-1CD25E9301CC}" dt="2023-02-28T12:11:33.137" v="890"/>
          <ac:spMkLst>
            <pc:docMk/>
            <pc:sldMk cId="1370809642" sldId="305"/>
            <ac:spMk id="10" creationId="{B27DAA8D-AB65-0747-A603-E958506D850D}"/>
          </ac:spMkLst>
        </pc:spChg>
      </pc:sldChg>
      <pc:sldChg chg="modSp mod modTransition">
        <pc:chgData name="saranya s" userId="dbb37a14fee80ced" providerId="LiveId" clId="{2B34D95D-D8A4-4E9E-9A72-1CD25E9301CC}" dt="2023-02-28T13:39:51.617" v="2072"/>
        <pc:sldMkLst>
          <pc:docMk/>
          <pc:sldMk cId="2337742007" sldId="306"/>
        </pc:sldMkLst>
        <pc:spChg chg="mod">
          <ac:chgData name="saranya s" userId="dbb37a14fee80ced" providerId="LiveId" clId="{2B34D95D-D8A4-4E9E-9A72-1CD25E9301CC}" dt="2023-02-28T12:19:51.915" v="997" actId="20577"/>
          <ac:spMkLst>
            <pc:docMk/>
            <pc:sldMk cId="2337742007" sldId="306"/>
            <ac:spMk id="3" creationId="{00000000-0000-0000-0000-000000000000}"/>
          </ac:spMkLst>
        </pc:spChg>
        <pc:spChg chg="mod">
          <ac:chgData name="saranya s" userId="dbb37a14fee80ced" providerId="LiveId" clId="{2B34D95D-D8A4-4E9E-9A72-1CD25E9301CC}" dt="2023-02-28T12:11:33.137" v="890"/>
          <ac:spMkLst>
            <pc:docMk/>
            <pc:sldMk cId="2337742007" sldId="306"/>
            <ac:spMk id="9" creationId="{0336F26D-10E6-E544-8379-59E26DD7BE70}"/>
          </ac:spMkLst>
        </pc:spChg>
        <pc:spChg chg="mod">
          <ac:chgData name="saranya s" userId="dbb37a14fee80ced" providerId="LiveId" clId="{2B34D95D-D8A4-4E9E-9A72-1CD25E9301CC}" dt="2023-02-28T12:11:33.137" v="890"/>
          <ac:spMkLst>
            <pc:docMk/>
            <pc:sldMk cId="2337742007" sldId="306"/>
            <ac:spMk id="10" creationId="{B27DAA8D-AB65-0747-A603-E958506D850D}"/>
          </ac:spMkLst>
        </pc:spChg>
      </pc:sldChg>
      <pc:sldChg chg="modSp modTransition">
        <pc:chgData name="saranya s" userId="dbb37a14fee80ced" providerId="LiveId" clId="{2B34D95D-D8A4-4E9E-9A72-1CD25E9301CC}" dt="2023-02-28T13:44:57.549" v="2102"/>
        <pc:sldMkLst>
          <pc:docMk/>
          <pc:sldMk cId="1664580149" sldId="310"/>
        </pc:sldMkLst>
        <pc:spChg chg="mod">
          <ac:chgData name="saranya s" userId="dbb37a14fee80ced" providerId="LiveId" clId="{2B34D95D-D8A4-4E9E-9A72-1CD25E9301CC}" dt="2023-02-28T12:11:33.137" v="890"/>
          <ac:spMkLst>
            <pc:docMk/>
            <pc:sldMk cId="1664580149" sldId="310"/>
            <ac:spMk id="2" creationId="{55ACE737-E2F5-D682-ABC8-A1FDB557822B}"/>
          </ac:spMkLst>
        </pc:spChg>
        <pc:spChg chg="mod">
          <ac:chgData name="saranya s" userId="dbb37a14fee80ced" providerId="LiveId" clId="{2B34D95D-D8A4-4E9E-9A72-1CD25E9301CC}" dt="2023-02-28T12:11:33.137" v="890"/>
          <ac:spMkLst>
            <pc:docMk/>
            <pc:sldMk cId="1664580149" sldId="310"/>
            <ac:spMk id="4" creationId="{D1F6ED52-1CC3-5259-F6D5-A431367D2599}"/>
          </ac:spMkLst>
        </pc:spChg>
        <pc:spChg chg="mod">
          <ac:chgData name="saranya s" userId="dbb37a14fee80ced" providerId="LiveId" clId="{2B34D95D-D8A4-4E9E-9A72-1CD25E9301CC}" dt="2023-02-28T12:11:33.137" v="890"/>
          <ac:spMkLst>
            <pc:docMk/>
            <pc:sldMk cId="1664580149" sldId="310"/>
            <ac:spMk id="6" creationId="{75715076-D29D-2603-A506-CC6E5A47AA5C}"/>
          </ac:spMkLst>
        </pc:spChg>
      </pc:sldChg>
      <pc:sldChg chg="modSp mod">
        <pc:chgData name="saranya s" userId="dbb37a14fee80ced" providerId="LiveId" clId="{2B34D95D-D8A4-4E9E-9A72-1CD25E9301CC}" dt="2023-02-28T12:18:31.936" v="971"/>
        <pc:sldMkLst>
          <pc:docMk/>
          <pc:sldMk cId="524384563" sldId="311"/>
        </pc:sldMkLst>
        <pc:spChg chg="mod">
          <ac:chgData name="saranya s" userId="dbb37a14fee80ced" providerId="LiveId" clId="{2B34D95D-D8A4-4E9E-9A72-1CD25E9301CC}" dt="2023-02-28T12:18:31.936" v="971"/>
          <ac:spMkLst>
            <pc:docMk/>
            <pc:sldMk cId="524384563" sldId="311"/>
            <ac:spMk id="4" creationId="{00000000-0000-0000-0000-000000000000}"/>
          </ac:spMkLst>
        </pc:spChg>
        <pc:spChg chg="mod">
          <ac:chgData name="saranya s" userId="dbb37a14fee80ced" providerId="LiveId" clId="{2B34D95D-D8A4-4E9E-9A72-1CD25E9301CC}" dt="2023-02-28T12:11:33.137" v="890"/>
          <ac:spMkLst>
            <pc:docMk/>
            <pc:sldMk cId="524384563" sldId="311"/>
            <ac:spMk id="9" creationId="{B1EF71DD-008E-7140-873C-32209B357D6C}"/>
          </ac:spMkLst>
        </pc:spChg>
        <pc:spChg chg="mod">
          <ac:chgData name="saranya s" userId="dbb37a14fee80ced" providerId="LiveId" clId="{2B34D95D-D8A4-4E9E-9A72-1CD25E9301CC}" dt="2023-02-28T12:11:33.137" v="890"/>
          <ac:spMkLst>
            <pc:docMk/>
            <pc:sldMk cId="524384563" sldId="311"/>
            <ac:spMk id="10" creationId="{C6A0115B-1449-A345-83C2-DACCE8AD67AE}"/>
          </ac:spMkLst>
        </pc:spChg>
        <pc:graphicFrameChg chg="mod modGraphic">
          <ac:chgData name="saranya s" userId="dbb37a14fee80ced" providerId="LiveId" clId="{2B34D95D-D8A4-4E9E-9A72-1CD25E9301CC}" dt="2023-02-28T12:18:25.684" v="969" actId="14734"/>
          <ac:graphicFrameMkLst>
            <pc:docMk/>
            <pc:sldMk cId="524384563" sldId="311"/>
            <ac:graphicFrameMk id="2" creationId="{35D272ED-8F32-35A8-8F4F-3BB5D38029FC}"/>
          </ac:graphicFrameMkLst>
        </pc:graphicFrameChg>
      </pc:sldChg>
      <pc:sldChg chg="modSp mod">
        <pc:chgData name="saranya s" userId="dbb37a14fee80ced" providerId="LiveId" clId="{2B34D95D-D8A4-4E9E-9A72-1CD25E9301CC}" dt="2023-02-28T12:18:48.407" v="973"/>
        <pc:sldMkLst>
          <pc:docMk/>
          <pc:sldMk cId="2047840740" sldId="312"/>
        </pc:sldMkLst>
        <pc:spChg chg="mod">
          <ac:chgData name="saranya s" userId="dbb37a14fee80ced" providerId="LiveId" clId="{2B34D95D-D8A4-4E9E-9A72-1CD25E9301CC}" dt="2023-02-28T12:18:48.407" v="973"/>
          <ac:spMkLst>
            <pc:docMk/>
            <pc:sldMk cId="2047840740" sldId="312"/>
            <ac:spMk id="4" creationId="{00000000-0000-0000-0000-000000000000}"/>
          </ac:spMkLst>
        </pc:spChg>
        <pc:spChg chg="mod">
          <ac:chgData name="saranya s" userId="dbb37a14fee80ced" providerId="LiveId" clId="{2B34D95D-D8A4-4E9E-9A72-1CD25E9301CC}" dt="2023-02-28T12:11:33.137" v="890"/>
          <ac:spMkLst>
            <pc:docMk/>
            <pc:sldMk cId="2047840740" sldId="312"/>
            <ac:spMk id="9" creationId="{B1EF71DD-008E-7140-873C-32209B357D6C}"/>
          </ac:spMkLst>
        </pc:spChg>
        <pc:spChg chg="mod">
          <ac:chgData name="saranya s" userId="dbb37a14fee80ced" providerId="LiveId" clId="{2B34D95D-D8A4-4E9E-9A72-1CD25E9301CC}" dt="2023-02-28T12:11:33.137" v="890"/>
          <ac:spMkLst>
            <pc:docMk/>
            <pc:sldMk cId="2047840740" sldId="312"/>
            <ac:spMk id="10" creationId="{C6A0115B-1449-A345-83C2-DACCE8AD67AE}"/>
          </ac:spMkLst>
        </pc:spChg>
        <pc:graphicFrameChg chg="modGraphic">
          <ac:chgData name="saranya s" userId="dbb37a14fee80ced" providerId="LiveId" clId="{2B34D95D-D8A4-4E9E-9A72-1CD25E9301CC}" dt="2023-02-28T12:18:42.864" v="972" actId="14734"/>
          <ac:graphicFrameMkLst>
            <pc:docMk/>
            <pc:sldMk cId="2047840740" sldId="312"/>
            <ac:graphicFrameMk id="2" creationId="{A960090C-C747-E552-76D2-B2E278551675}"/>
          </ac:graphicFrameMkLst>
        </pc:graphicFrameChg>
      </pc:sldChg>
      <pc:sldChg chg="modSp modTransition">
        <pc:chgData name="saranya s" userId="dbb37a14fee80ced" providerId="LiveId" clId="{2B34D95D-D8A4-4E9E-9A72-1CD25E9301CC}" dt="2023-02-28T13:45:08.082" v="2103"/>
        <pc:sldMkLst>
          <pc:docMk/>
          <pc:sldMk cId="309971734" sldId="316"/>
        </pc:sldMkLst>
        <pc:spChg chg="mod">
          <ac:chgData name="saranya s" userId="dbb37a14fee80ced" providerId="LiveId" clId="{2B34D95D-D8A4-4E9E-9A72-1CD25E9301CC}" dt="2023-02-28T12:11:33.137" v="890"/>
          <ac:spMkLst>
            <pc:docMk/>
            <pc:sldMk cId="309971734" sldId="316"/>
            <ac:spMk id="2" creationId="{55ACE737-E2F5-D682-ABC8-A1FDB557822B}"/>
          </ac:spMkLst>
        </pc:spChg>
        <pc:spChg chg="mod">
          <ac:chgData name="saranya s" userId="dbb37a14fee80ced" providerId="LiveId" clId="{2B34D95D-D8A4-4E9E-9A72-1CD25E9301CC}" dt="2023-02-28T12:11:33.137" v="890"/>
          <ac:spMkLst>
            <pc:docMk/>
            <pc:sldMk cId="309971734" sldId="316"/>
            <ac:spMk id="4" creationId="{D1F6ED52-1CC3-5259-F6D5-A431367D2599}"/>
          </ac:spMkLst>
        </pc:spChg>
        <pc:spChg chg="mod">
          <ac:chgData name="saranya s" userId="dbb37a14fee80ced" providerId="LiveId" clId="{2B34D95D-D8A4-4E9E-9A72-1CD25E9301CC}" dt="2023-02-28T12:11:33.137" v="890"/>
          <ac:spMkLst>
            <pc:docMk/>
            <pc:sldMk cId="309971734" sldId="316"/>
            <ac:spMk id="6" creationId="{75715076-D29D-2603-A506-CC6E5A47AA5C}"/>
          </ac:spMkLst>
        </pc:spChg>
      </pc:sldChg>
      <pc:sldChg chg="addSp delSp modSp mod modTransition">
        <pc:chgData name="saranya s" userId="dbb37a14fee80ced" providerId="LiveId" clId="{2B34D95D-D8A4-4E9E-9A72-1CD25E9301CC}" dt="2023-02-28T13:41:05.629" v="2079"/>
        <pc:sldMkLst>
          <pc:docMk/>
          <pc:sldMk cId="2645114647" sldId="319"/>
        </pc:sldMkLst>
        <pc:spChg chg="mod">
          <ac:chgData name="saranya s" userId="dbb37a14fee80ced" providerId="LiveId" clId="{2B34D95D-D8A4-4E9E-9A72-1CD25E9301CC}" dt="2023-02-28T12:11:33.137" v="890"/>
          <ac:spMkLst>
            <pc:docMk/>
            <pc:sldMk cId="2645114647" sldId="319"/>
            <ac:spMk id="2" creationId="{27AF1188-D0D0-4417-B665-B17815AE5A1A}"/>
          </ac:spMkLst>
        </pc:spChg>
        <pc:spChg chg="mod">
          <ac:chgData name="saranya s" userId="dbb37a14fee80ced" providerId="LiveId" clId="{2B34D95D-D8A4-4E9E-9A72-1CD25E9301CC}" dt="2023-02-28T12:11:33.137" v="890"/>
          <ac:spMkLst>
            <pc:docMk/>
            <pc:sldMk cId="2645114647" sldId="319"/>
            <ac:spMk id="4" creationId="{144FF2EA-E217-22B4-7E4A-8A4B54244C7D}"/>
          </ac:spMkLst>
        </pc:spChg>
        <pc:spChg chg="add mod">
          <ac:chgData name="saranya s" userId="dbb37a14fee80ced" providerId="LiveId" clId="{2B34D95D-D8A4-4E9E-9A72-1CD25E9301CC}" dt="2023-02-28T10:49:02.796" v="105" actId="403"/>
          <ac:spMkLst>
            <pc:docMk/>
            <pc:sldMk cId="2645114647" sldId="319"/>
            <ac:spMk id="5" creationId="{563B9B2B-0A28-25B9-9FE8-8C95BCBA0B6E}"/>
          </ac:spMkLst>
        </pc:spChg>
        <pc:spChg chg="mod">
          <ac:chgData name="saranya s" userId="dbb37a14fee80ced" providerId="LiveId" clId="{2B34D95D-D8A4-4E9E-9A72-1CD25E9301CC}" dt="2023-02-28T12:11:33.137" v="890"/>
          <ac:spMkLst>
            <pc:docMk/>
            <pc:sldMk cId="2645114647" sldId="319"/>
            <ac:spMk id="6" creationId="{E6B83847-A48D-2E77-96AB-98A1F5AA8AF4}"/>
          </ac:spMkLst>
        </pc:spChg>
        <pc:picChg chg="del">
          <ac:chgData name="saranya s" userId="dbb37a14fee80ced" providerId="LiveId" clId="{2B34D95D-D8A4-4E9E-9A72-1CD25E9301CC}" dt="2023-02-28T10:47:30.890" v="95" actId="478"/>
          <ac:picMkLst>
            <pc:docMk/>
            <pc:sldMk cId="2645114647" sldId="319"/>
            <ac:picMk id="3" creationId="{4D8F5D8C-CF2E-061C-9820-EED5FB62C1CB}"/>
          </ac:picMkLst>
        </pc:picChg>
        <pc:picChg chg="mod">
          <ac:chgData name="saranya s" userId="dbb37a14fee80ced" providerId="LiveId" clId="{2B34D95D-D8A4-4E9E-9A72-1CD25E9301CC}" dt="2023-02-28T12:11:54.008" v="894" actId="14100"/>
          <ac:picMkLst>
            <pc:docMk/>
            <pc:sldMk cId="2645114647" sldId="319"/>
            <ac:picMk id="11" creationId="{722A70BD-F71D-643A-6B68-8E74E6490273}"/>
          </ac:picMkLst>
        </pc:picChg>
      </pc:sldChg>
      <pc:sldChg chg="modSp mod">
        <pc:chgData name="saranya s" userId="dbb37a14fee80ced" providerId="LiveId" clId="{2B34D95D-D8A4-4E9E-9A72-1CD25E9301CC}" dt="2023-02-28T12:17:46.726" v="963"/>
        <pc:sldMkLst>
          <pc:docMk/>
          <pc:sldMk cId="2728963326" sldId="328"/>
        </pc:sldMkLst>
        <pc:spChg chg="mod">
          <ac:chgData name="saranya s" userId="dbb37a14fee80ced" providerId="LiveId" clId="{2B34D95D-D8A4-4E9E-9A72-1CD25E9301CC}" dt="2023-02-28T12:17:46.726" v="963"/>
          <ac:spMkLst>
            <pc:docMk/>
            <pc:sldMk cId="2728963326" sldId="328"/>
            <ac:spMk id="4" creationId="{00000000-0000-0000-0000-000000000000}"/>
          </ac:spMkLst>
        </pc:spChg>
        <pc:spChg chg="mod">
          <ac:chgData name="saranya s" userId="dbb37a14fee80ced" providerId="LiveId" clId="{2B34D95D-D8A4-4E9E-9A72-1CD25E9301CC}" dt="2023-02-28T12:11:33.137" v="890"/>
          <ac:spMkLst>
            <pc:docMk/>
            <pc:sldMk cId="2728963326" sldId="328"/>
            <ac:spMk id="9" creationId="{B1EF71DD-008E-7140-873C-32209B357D6C}"/>
          </ac:spMkLst>
        </pc:spChg>
        <pc:graphicFrameChg chg="mod">
          <ac:chgData name="saranya s" userId="dbb37a14fee80ced" providerId="LiveId" clId="{2B34D95D-D8A4-4E9E-9A72-1CD25E9301CC}" dt="2023-02-28T12:17:40.084" v="962" actId="1076"/>
          <ac:graphicFrameMkLst>
            <pc:docMk/>
            <pc:sldMk cId="2728963326" sldId="328"/>
            <ac:graphicFrameMk id="2" creationId="{1FD21763-F318-F217-C5D2-8FC4FDEC0ADE}"/>
          </ac:graphicFrameMkLst>
        </pc:graphicFrameChg>
      </pc:sldChg>
      <pc:sldChg chg="modSp mod modTransition">
        <pc:chgData name="saranya s" userId="dbb37a14fee80ced" providerId="LiveId" clId="{2B34D95D-D8A4-4E9E-9A72-1CD25E9301CC}" dt="2023-02-28T13:41:50.150" v="2083"/>
        <pc:sldMkLst>
          <pc:docMk/>
          <pc:sldMk cId="4051320779" sldId="329"/>
        </pc:sldMkLst>
        <pc:spChg chg="mod">
          <ac:chgData name="saranya s" userId="dbb37a14fee80ced" providerId="LiveId" clId="{2B34D95D-D8A4-4E9E-9A72-1CD25E9301CC}" dt="2023-02-28T12:20:36.772" v="1038" actId="20577"/>
          <ac:spMkLst>
            <pc:docMk/>
            <pc:sldMk cId="4051320779" sldId="329"/>
            <ac:spMk id="2" creationId="{55ACE737-E2F5-D682-ABC8-A1FDB557822B}"/>
          </ac:spMkLst>
        </pc:spChg>
        <pc:spChg chg="mod">
          <ac:chgData name="saranya s" userId="dbb37a14fee80ced" providerId="LiveId" clId="{2B34D95D-D8A4-4E9E-9A72-1CD25E9301CC}" dt="2023-02-28T12:11:33.137" v="890"/>
          <ac:spMkLst>
            <pc:docMk/>
            <pc:sldMk cId="4051320779" sldId="329"/>
            <ac:spMk id="4" creationId="{D1F6ED52-1CC3-5259-F6D5-A431367D2599}"/>
          </ac:spMkLst>
        </pc:spChg>
        <pc:spChg chg="mod">
          <ac:chgData name="saranya s" userId="dbb37a14fee80ced" providerId="LiveId" clId="{2B34D95D-D8A4-4E9E-9A72-1CD25E9301CC}" dt="2023-02-28T12:11:33.137" v="890"/>
          <ac:spMkLst>
            <pc:docMk/>
            <pc:sldMk cId="4051320779" sldId="329"/>
            <ac:spMk id="6" creationId="{75715076-D29D-2603-A506-CC6E5A47AA5C}"/>
          </ac:spMkLst>
        </pc:spChg>
      </pc:sldChg>
      <pc:sldChg chg="modSp mod">
        <pc:chgData name="saranya s" userId="dbb37a14fee80ced" providerId="LiveId" clId="{2B34D95D-D8A4-4E9E-9A72-1CD25E9301CC}" dt="2023-02-28T12:12:47.826" v="898" actId="20577"/>
        <pc:sldMkLst>
          <pc:docMk/>
          <pc:sldMk cId="462596287" sldId="330"/>
        </pc:sldMkLst>
        <pc:spChg chg="mod">
          <ac:chgData name="saranya s" userId="dbb37a14fee80ced" providerId="LiveId" clId="{2B34D95D-D8A4-4E9E-9A72-1CD25E9301CC}" dt="2023-02-28T12:12:47.826" v="898" actId="20577"/>
          <ac:spMkLst>
            <pc:docMk/>
            <pc:sldMk cId="462596287" sldId="330"/>
            <ac:spMk id="32" creationId="{278E2A2E-8C74-21E6-44F4-28F345515CB4}"/>
          </ac:spMkLst>
        </pc:spChg>
        <pc:spChg chg="mod">
          <ac:chgData name="saranya s" userId="dbb37a14fee80ced" providerId="LiveId" clId="{2B34D95D-D8A4-4E9E-9A72-1CD25E9301CC}" dt="2023-02-28T10:26:49.890" v="0" actId="20577"/>
          <ac:spMkLst>
            <pc:docMk/>
            <pc:sldMk cId="462596287" sldId="330"/>
            <ac:spMk id="35" creationId="{07C4726F-63A0-83AD-5872-0696C8B03F72}"/>
          </ac:spMkLst>
        </pc:spChg>
        <pc:spChg chg="mod">
          <ac:chgData name="saranya s" userId="dbb37a14fee80ced" providerId="LiveId" clId="{2B34D95D-D8A4-4E9E-9A72-1CD25E9301CC}" dt="2023-02-28T10:32:24.335" v="8" actId="20577"/>
          <ac:spMkLst>
            <pc:docMk/>
            <pc:sldMk cId="462596287" sldId="330"/>
            <ac:spMk id="37" creationId="{AB8C5E6D-1149-1D84-40E6-5583F5C04C11}"/>
          </ac:spMkLst>
        </pc:spChg>
      </pc:sldChg>
      <pc:sldChg chg="delSp modTransition delDesignElem">
        <pc:chgData name="saranya s" userId="dbb37a14fee80ced" providerId="LiveId" clId="{2B34D95D-D8A4-4E9E-9A72-1CD25E9301CC}" dt="2023-02-28T13:45:25.195" v="2106"/>
        <pc:sldMkLst>
          <pc:docMk/>
          <pc:sldMk cId="3475773603" sldId="331"/>
        </pc:sldMkLst>
        <pc:spChg chg="del">
          <ac:chgData name="saranya s" userId="dbb37a14fee80ced" providerId="LiveId" clId="{2B34D95D-D8A4-4E9E-9A72-1CD25E9301CC}" dt="2023-02-28T12:11:33.137" v="890"/>
          <ac:spMkLst>
            <pc:docMk/>
            <pc:sldMk cId="3475773603" sldId="331"/>
            <ac:spMk id="11" creationId="{8BC298DB-2D5C-40A1-9A78-6B4A12198A9B}"/>
          </ac:spMkLst>
        </pc:spChg>
        <pc:spChg chg="del">
          <ac:chgData name="saranya s" userId="dbb37a14fee80ced" providerId="LiveId" clId="{2B34D95D-D8A4-4E9E-9A72-1CD25E9301CC}" dt="2023-02-28T12:11:33.137" v="890"/>
          <ac:spMkLst>
            <pc:docMk/>
            <pc:sldMk cId="3475773603" sldId="331"/>
            <ac:spMk id="13" creationId="{35C2355B-7CE9-4192-9142-A41CA0A0C08B}"/>
          </ac:spMkLst>
        </pc:spChg>
        <pc:picChg chg="del">
          <ac:chgData name="saranya s" userId="dbb37a14fee80ced" providerId="LiveId" clId="{2B34D95D-D8A4-4E9E-9A72-1CD25E9301CC}" dt="2023-02-28T12:11:33.137" v="890"/>
          <ac:picMkLst>
            <pc:docMk/>
            <pc:sldMk cId="3475773603" sldId="331"/>
            <ac:picMk id="20" creationId="{45CE2E7C-6AA3-4710-825D-4CDDF788C7BC}"/>
          </ac:picMkLst>
        </pc:picChg>
        <pc:cxnChg chg="del">
          <ac:chgData name="saranya s" userId="dbb37a14fee80ced" providerId="LiveId" clId="{2B34D95D-D8A4-4E9E-9A72-1CD25E9301CC}" dt="2023-02-28T12:11:33.137" v="890"/>
          <ac:cxnSpMkLst>
            <pc:docMk/>
            <pc:sldMk cId="3475773603" sldId="331"/>
            <ac:cxnSpMk id="15" creationId="{06D05ED8-39E4-42F8-92CB-704C2BD0D215}"/>
          </ac:cxnSpMkLst>
        </pc:cxnChg>
        <pc:cxnChg chg="del">
          <ac:chgData name="saranya s" userId="dbb37a14fee80ced" providerId="LiveId" clId="{2B34D95D-D8A4-4E9E-9A72-1CD25E9301CC}" dt="2023-02-28T12:11:33.137" v="890"/>
          <ac:cxnSpMkLst>
            <pc:docMk/>
            <pc:sldMk cId="3475773603" sldId="331"/>
            <ac:cxnSpMk id="22" creationId="{3256C6C3-0EDC-4651-AB37-9F26CFAA6C86}"/>
          </ac:cxnSpMkLst>
        </pc:cxnChg>
      </pc:sldChg>
      <pc:sldChg chg="addSp delSp modSp add mod modTransition">
        <pc:chgData name="saranya s" userId="dbb37a14fee80ced" providerId="LiveId" clId="{2B34D95D-D8A4-4E9E-9A72-1CD25E9301CC}" dt="2023-02-28T13:40:09.561" v="2073"/>
        <pc:sldMkLst>
          <pc:docMk/>
          <pc:sldMk cId="1248159369" sldId="332"/>
        </pc:sldMkLst>
        <pc:spChg chg="add mod">
          <ac:chgData name="saranya s" userId="dbb37a14fee80ced" providerId="LiveId" clId="{2B34D95D-D8A4-4E9E-9A72-1CD25E9301CC}" dt="2023-02-28T12:13:59.657" v="899" actId="404"/>
          <ac:spMkLst>
            <pc:docMk/>
            <pc:sldMk cId="1248159369" sldId="332"/>
            <ac:spMk id="2" creationId="{0AFC8EFD-93B6-17E7-7301-D24D910007C6}"/>
          </ac:spMkLst>
        </pc:spChg>
        <pc:spChg chg="mod">
          <ac:chgData name="saranya s" userId="dbb37a14fee80ced" providerId="LiveId" clId="{2B34D95D-D8A4-4E9E-9A72-1CD25E9301CC}" dt="2023-02-28T12:11:33.137" v="890"/>
          <ac:spMkLst>
            <pc:docMk/>
            <pc:sldMk cId="1248159369" sldId="332"/>
            <ac:spMk id="7" creationId="{04BEA5C9-CEB6-A647-91DE-72790775174E}"/>
          </ac:spMkLst>
        </pc:spChg>
        <pc:spChg chg="mod">
          <ac:chgData name="saranya s" userId="dbb37a14fee80ced" providerId="LiveId" clId="{2B34D95D-D8A4-4E9E-9A72-1CD25E9301CC}" dt="2023-02-28T10:34:58.869" v="25" actId="20577"/>
          <ac:spMkLst>
            <pc:docMk/>
            <pc:sldMk cId="1248159369" sldId="332"/>
            <ac:spMk id="8" creationId="{00000000-0000-0000-0000-000000000000}"/>
          </ac:spMkLst>
        </pc:spChg>
        <pc:spChg chg="mod">
          <ac:chgData name="saranya s" userId="dbb37a14fee80ced" providerId="LiveId" clId="{2B34D95D-D8A4-4E9E-9A72-1CD25E9301CC}" dt="2023-02-28T12:11:33.137" v="890"/>
          <ac:spMkLst>
            <pc:docMk/>
            <pc:sldMk cId="1248159369" sldId="332"/>
            <ac:spMk id="9" creationId="{5380378F-AC4A-8245-B4D7-F7C74365D53C}"/>
          </ac:spMkLst>
        </pc:spChg>
        <pc:spChg chg="del mod">
          <ac:chgData name="saranya s" userId="dbb37a14fee80ced" providerId="LiveId" clId="{2B34D95D-D8A4-4E9E-9A72-1CD25E9301CC}" dt="2023-02-28T10:34:51.622" v="17" actId="478"/>
          <ac:spMkLst>
            <pc:docMk/>
            <pc:sldMk cId="1248159369" sldId="332"/>
            <ac:spMk id="38" creationId="{00000000-0000-0000-0000-000000000000}"/>
          </ac:spMkLst>
        </pc:spChg>
      </pc:sldChg>
      <pc:sldChg chg="addSp delSp modSp add mod modTransition">
        <pc:chgData name="saranya s" userId="dbb37a14fee80ced" providerId="LiveId" clId="{2B34D95D-D8A4-4E9E-9A72-1CD25E9301CC}" dt="2023-02-28T13:49:52.500" v="2108" actId="12"/>
        <pc:sldMkLst>
          <pc:docMk/>
          <pc:sldMk cId="865598210" sldId="333"/>
        </pc:sldMkLst>
        <pc:spChg chg="mod">
          <ac:chgData name="saranya s" userId="dbb37a14fee80ced" providerId="LiveId" clId="{2B34D95D-D8A4-4E9E-9A72-1CD25E9301CC}" dt="2023-02-28T12:11:33.137" v="890"/>
          <ac:spMkLst>
            <pc:docMk/>
            <pc:sldMk cId="865598210" sldId="333"/>
            <ac:spMk id="4" creationId="{00000000-0000-0000-0000-000000000000}"/>
          </ac:spMkLst>
        </pc:spChg>
        <pc:spChg chg="mod">
          <ac:chgData name="saranya s" userId="dbb37a14fee80ced" providerId="LiveId" clId="{2B34D95D-D8A4-4E9E-9A72-1CD25E9301CC}" dt="2023-02-28T12:11:33.137" v="890"/>
          <ac:spMkLst>
            <pc:docMk/>
            <pc:sldMk cId="865598210" sldId="333"/>
            <ac:spMk id="7" creationId="{36FFD78E-450C-5540-9C70-7068863D6D74}"/>
          </ac:spMkLst>
        </pc:spChg>
        <pc:spChg chg="mod">
          <ac:chgData name="saranya s" userId="dbb37a14fee80ced" providerId="LiveId" clId="{2B34D95D-D8A4-4E9E-9A72-1CD25E9301CC}" dt="2023-02-28T12:11:33.137" v="890"/>
          <ac:spMkLst>
            <pc:docMk/>
            <pc:sldMk cId="865598210" sldId="333"/>
            <ac:spMk id="8" creationId="{C59CB76A-3502-6747-BF31-25B3FF49C0E4}"/>
          </ac:spMkLst>
        </pc:spChg>
        <pc:spChg chg="add del mod">
          <ac:chgData name="saranya s" userId="dbb37a14fee80ced" providerId="LiveId" clId="{2B34D95D-D8A4-4E9E-9A72-1CD25E9301CC}" dt="2023-02-28T13:26:42.352" v="1759"/>
          <ac:spMkLst>
            <pc:docMk/>
            <pc:sldMk cId="865598210" sldId="333"/>
            <ac:spMk id="9" creationId="{4C749F86-9459-4582-84CF-E09FFEC2BC04}"/>
          </ac:spMkLst>
        </pc:spChg>
        <pc:spChg chg="add mod">
          <ac:chgData name="saranya s" userId="dbb37a14fee80ced" providerId="LiveId" clId="{2B34D95D-D8A4-4E9E-9A72-1CD25E9301CC}" dt="2023-02-28T13:49:52.500" v="2108" actId="12"/>
          <ac:spMkLst>
            <pc:docMk/>
            <pc:sldMk cId="865598210" sldId="333"/>
            <ac:spMk id="11" creationId="{0A3268C3-5972-85D2-E775-9CB29D6C9060}"/>
          </ac:spMkLst>
        </pc:spChg>
        <pc:spChg chg="del mod">
          <ac:chgData name="saranya s" userId="dbb37a14fee80ced" providerId="LiveId" clId="{2B34D95D-D8A4-4E9E-9A72-1CD25E9301CC}" dt="2023-02-28T10:42:05.567" v="59" actId="478"/>
          <ac:spMkLst>
            <pc:docMk/>
            <pc:sldMk cId="865598210" sldId="333"/>
            <ac:spMk id="21" creationId="{00000000-0000-0000-0000-000000000000}"/>
          </ac:spMkLst>
        </pc:spChg>
        <pc:spChg chg="mod">
          <ac:chgData name="saranya s" userId="dbb37a14fee80ced" providerId="LiveId" clId="{2B34D95D-D8A4-4E9E-9A72-1CD25E9301CC}" dt="2023-02-28T10:42:09.330" v="61" actId="20577"/>
          <ac:spMkLst>
            <pc:docMk/>
            <pc:sldMk cId="865598210" sldId="333"/>
            <ac:spMk id="35" creationId="{00000000-0000-0000-0000-000000000000}"/>
          </ac:spMkLst>
        </pc:spChg>
        <pc:spChg chg="del">
          <ac:chgData name="saranya s" userId="dbb37a14fee80ced" providerId="LiveId" clId="{2B34D95D-D8A4-4E9E-9A72-1CD25E9301CC}" dt="2023-02-28T10:42:07.485" v="60" actId="478"/>
          <ac:spMkLst>
            <pc:docMk/>
            <pc:sldMk cId="865598210" sldId="333"/>
            <ac:spMk id="36" creationId="{00000000-0000-0000-0000-000000000000}"/>
          </ac:spMkLst>
        </pc:spChg>
        <pc:grpChg chg="del">
          <ac:chgData name="saranya s" userId="dbb37a14fee80ced" providerId="LiveId" clId="{2B34D95D-D8A4-4E9E-9A72-1CD25E9301CC}" dt="2023-02-28T10:42:15.676" v="64" actId="478"/>
          <ac:grpSpMkLst>
            <pc:docMk/>
            <pc:sldMk cId="865598210" sldId="333"/>
            <ac:grpSpMk id="18" creationId="{00000000-0000-0000-0000-000000000000}"/>
          </ac:grpSpMkLst>
        </pc:grpChg>
        <pc:grpChg chg="del mod">
          <ac:chgData name="saranya s" userId="dbb37a14fee80ced" providerId="LiveId" clId="{2B34D95D-D8A4-4E9E-9A72-1CD25E9301CC}" dt="2023-02-28T10:42:13.110" v="63" actId="478"/>
          <ac:grpSpMkLst>
            <pc:docMk/>
            <pc:sldMk cId="865598210" sldId="333"/>
            <ac:grpSpMk id="33" creationId="{00000000-0000-0000-0000-000000000000}"/>
          </ac:grpSpMkLst>
        </pc:grpChg>
        <pc:picChg chg="add mod">
          <ac:chgData name="saranya s" userId="dbb37a14fee80ced" providerId="LiveId" clId="{2B34D95D-D8A4-4E9E-9A72-1CD25E9301CC}" dt="2023-02-28T13:26:39.399" v="1757" actId="1076"/>
          <ac:picMkLst>
            <pc:docMk/>
            <pc:sldMk cId="865598210" sldId="333"/>
            <ac:picMk id="6" creationId="{FB9B229C-3DBB-B381-B60B-C3F56FC8C38F}"/>
          </ac:picMkLst>
        </pc:picChg>
        <pc:picChg chg="del">
          <ac:chgData name="saranya s" userId="dbb37a14fee80ced" providerId="LiveId" clId="{2B34D95D-D8A4-4E9E-9A72-1CD25E9301CC}" dt="2023-02-28T10:42:17.464" v="65" actId="478"/>
          <ac:picMkLst>
            <pc:docMk/>
            <pc:sldMk cId="865598210" sldId="333"/>
            <ac:picMk id="23" creationId="{00000000-0000-0000-0000-000000000000}"/>
          </ac:picMkLst>
        </pc:picChg>
      </pc:sldChg>
      <pc:sldChg chg="add del">
        <pc:chgData name="saranya s" userId="dbb37a14fee80ced" providerId="LiveId" clId="{2B34D95D-D8A4-4E9E-9A72-1CD25E9301CC}" dt="2023-02-28T10:37:56.770" v="34" actId="2696"/>
        <pc:sldMkLst>
          <pc:docMk/>
          <pc:sldMk cId="2924968834" sldId="333"/>
        </pc:sldMkLst>
      </pc:sldChg>
      <pc:sldChg chg="addSp delSp modSp add mod modTransition">
        <pc:chgData name="saranya s" userId="dbb37a14fee80ced" providerId="LiveId" clId="{2B34D95D-D8A4-4E9E-9A72-1CD25E9301CC}" dt="2023-02-28T13:40:57.433" v="2078"/>
        <pc:sldMkLst>
          <pc:docMk/>
          <pc:sldMk cId="134608690" sldId="334"/>
        </pc:sldMkLst>
        <pc:spChg chg="mod">
          <ac:chgData name="saranya s" userId="dbb37a14fee80ced" providerId="LiveId" clId="{2B34D95D-D8A4-4E9E-9A72-1CD25E9301CC}" dt="2023-02-28T12:11:33.137" v="890"/>
          <ac:spMkLst>
            <pc:docMk/>
            <pc:sldMk cId="134608690" sldId="334"/>
            <ac:spMk id="4" creationId="{00000000-0000-0000-0000-000000000000}"/>
          </ac:spMkLst>
        </pc:spChg>
        <pc:spChg chg="add del mod">
          <ac:chgData name="saranya s" userId="dbb37a14fee80ced" providerId="LiveId" clId="{2B34D95D-D8A4-4E9E-9A72-1CD25E9301CC}" dt="2023-02-28T13:10:02.550" v="1494" actId="22"/>
          <ac:spMkLst>
            <pc:docMk/>
            <pc:sldMk cId="134608690" sldId="334"/>
            <ac:spMk id="6" creationId="{F6B8B3E3-081C-FE4F-6508-E56690B8C6E0}"/>
          </ac:spMkLst>
        </pc:spChg>
        <pc:spChg chg="mod">
          <ac:chgData name="saranya s" userId="dbb37a14fee80ced" providerId="LiveId" clId="{2B34D95D-D8A4-4E9E-9A72-1CD25E9301CC}" dt="2023-02-28T12:11:33.137" v="890"/>
          <ac:spMkLst>
            <pc:docMk/>
            <pc:sldMk cId="134608690" sldId="334"/>
            <ac:spMk id="7" creationId="{36FFD78E-450C-5540-9C70-7068863D6D74}"/>
          </ac:spMkLst>
        </pc:spChg>
        <pc:spChg chg="mod">
          <ac:chgData name="saranya s" userId="dbb37a14fee80ced" providerId="LiveId" clId="{2B34D95D-D8A4-4E9E-9A72-1CD25E9301CC}" dt="2023-02-28T12:11:33.137" v="890"/>
          <ac:spMkLst>
            <pc:docMk/>
            <pc:sldMk cId="134608690" sldId="334"/>
            <ac:spMk id="8" creationId="{C59CB76A-3502-6747-BF31-25B3FF49C0E4}"/>
          </ac:spMkLst>
        </pc:spChg>
        <pc:spChg chg="add del mod">
          <ac:chgData name="saranya s" userId="dbb37a14fee80ced" providerId="LiveId" clId="{2B34D95D-D8A4-4E9E-9A72-1CD25E9301CC}" dt="2023-02-28T13:25:07.316" v="1744" actId="14100"/>
          <ac:spMkLst>
            <pc:docMk/>
            <pc:sldMk cId="134608690" sldId="334"/>
            <ac:spMk id="25" creationId="{00000000-0000-0000-0000-000000000000}"/>
          </ac:spMkLst>
        </pc:spChg>
        <pc:picChg chg="add mod">
          <ac:chgData name="saranya s" userId="dbb37a14fee80ced" providerId="LiveId" clId="{2B34D95D-D8A4-4E9E-9A72-1CD25E9301CC}" dt="2023-02-28T13:25:16.249" v="1747" actId="1076"/>
          <ac:picMkLst>
            <pc:docMk/>
            <pc:sldMk cId="134608690" sldId="334"/>
            <ac:picMk id="10" creationId="{36C016DE-8750-D978-EF79-E7AB1CE3E209}"/>
          </ac:picMkLst>
        </pc:picChg>
      </pc:sldChg>
      <pc:sldChg chg="add del">
        <pc:chgData name="saranya s" userId="dbb37a14fee80ced" providerId="LiveId" clId="{2B34D95D-D8A4-4E9E-9A72-1CD25E9301CC}" dt="2023-02-28T10:38:00.917" v="35" actId="2696"/>
        <pc:sldMkLst>
          <pc:docMk/>
          <pc:sldMk cId="4132937467" sldId="334"/>
        </pc:sldMkLst>
      </pc:sldChg>
      <pc:sldChg chg="addSp delSp modSp add mod modTransition">
        <pc:chgData name="saranya s" userId="dbb37a14fee80ced" providerId="LiveId" clId="{2B34D95D-D8A4-4E9E-9A72-1CD25E9301CC}" dt="2023-02-28T13:41:23.503" v="2080"/>
        <pc:sldMkLst>
          <pc:docMk/>
          <pc:sldMk cId="1627846554" sldId="335"/>
        </pc:sldMkLst>
        <pc:spChg chg="mod">
          <ac:chgData name="saranya s" userId="dbb37a14fee80ced" providerId="LiveId" clId="{2B34D95D-D8A4-4E9E-9A72-1CD25E9301CC}" dt="2023-02-28T12:11:33.137" v="890"/>
          <ac:spMkLst>
            <pc:docMk/>
            <pc:sldMk cId="1627846554" sldId="335"/>
            <ac:spMk id="2" creationId="{27AF1188-D0D0-4417-B665-B17815AE5A1A}"/>
          </ac:spMkLst>
        </pc:spChg>
        <pc:spChg chg="mod">
          <ac:chgData name="saranya s" userId="dbb37a14fee80ced" providerId="LiveId" clId="{2B34D95D-D8A4-4E9E-9A72-1CD25E9301CC}" dt="2023-02-28T12:11:33.137" v="890"/>
          <ac:spMkLst>
            <pc:docMk/>
            <pc:sldMk cId="1627846554" sldId="335"/>
            <ac:spMk id="4" creationId="{144FF2EA-E217-22B4-7E4A-8A4B54244C7D}"/>
          </ac:spMkLst>
        </pc:spChg>
        <pc:spChg chg="mod">
          <ac:chgData name="saranya s" userId="dbb37a14fee80ced" providerId="LiveId" clId="{2B34D95D-D8A4-4E9E-9A72-1CD25E9301CC}" dt="2023-02-28T10:49:48.870" v="125" actId="14100"/>
          <ac:spMkLst>
            <pc:docMk/>
            <pc:sldMk cId="1627846554" sldId="335"/>
            <ac:spMk id="5" creationId="{563B9B2B-0A28-25B9-9FE8-8C95BCBA0B6E}"/>
          </ac:spMkLst>
        </pc:spChg>
        <pc:spChg chg="mod">
          <ac:chgData name="saranya s" userId="dbb37a14fee80ced" providerId="LiveId" clId="{2B34D95D-D8A4-4E9E-9A72-1CD25E9301CC}" dt="2023-02-28T12:11:33.137" v="890"/>
          <ac:spMkLst>
            <pc:docMk/>
            <pc:sldMk cId="1627846554" sldId="335"/>
            <ac:spMk id="6" creationId="{E6B83847-A48D-2E77-96AB-98A1F5AA8AF4}"/>
          </ac:spMkLst>
        </pc:spChg>
        <pc:spChg chg="add del mod">
          <ac:chgData name="saranya s" userId="dbb37a14fee80ced" providerId="LiveId" clId="{2B34D95D-D8A4-4E9E-9A72-1CD25E9301CC}" dt="2023-02-28T10:50:08.124" v="128" actId="478"/>
          <ac:spMkLst>
            <pc:docMk/>
            <pc:sldMk cId="1627846554" sldId="335"/>
            <ac:spMk id="8" creationId="{E13EF257-D39C-4A55-45E4-0F3ECC7F58CF}"/>
          </ac:spMkLst>
        </pc:spChg>
        <pc:spChg chg="add mod">
          <ac:chgData name="saranya s" userId="dbb37a14fee80ced" providerId="LiveId" clId="{2B34D95D-D8A4-4E9E-9A72-1CD25E9301CC}" dt="2023-02-28T10:50:18.073" v="129"/>
          <ac:spMkLst>
            <pc:docMk/>
            <pc:sldMk cId="1627846554" sldId="335"/>
            <ac:spMk id="10" creationId="{507F6D95-08EB-A09A-2BF6-FA1905723D4D}"/>
          </ac:spMkLst>
        </pc:spChg>
        <pc:spChg chg="add mod">
          <ac:chgData name="saranya s" userId="dbb37a14fee80ced" providerId="LiveId" clId="{2B34D95D-D8A4-4E9E-9A72-1CD25E9301CC}" dt="2023-02-28T10:50:27.732" v="130"/>
          <ac:spMkLst>
            <pc:docMk/>
            <pc:sldMk cId="1627846554" sldId="335"/>
            <ac:spMk id="12" creationId="{A95AEA52-8BE2-9067-FB08-C34D8131C788}"/>
          </ac:spMkLst>
        </pc:spChg>
        <pc:graphicFrameChg chg="add mod">
          <ac:chgData name="saranya s" userId="dbb37a14fee80ced" providerId="LiveId" clId="{2B34D95D-D8A4-4E9E-9A72-1CD25E9301CC}" dt="2023-02-28T10:50:43.029" v="132" actId="1076"/>
          <ac:graphicFrameMkLst>
            <pc:docMk/>
            <pc:sldMk cId="1627846554" sldId="335"/>
            <ac:graphicFrameMk id="13" creationId="{845FF029-B521-0AE4-F657-68C04371ABB7}"/>
          </ac:graphicFrameMkLst>
        </pc:graphicFrameChg>
        <pc:picChg chg="add mod">
          <ac:chgData name="saranya s" userId="dbb37a14fee80ced" providerId="LiveId" clId="{2B34D95D-D8A4-4E9E-9A72-1CD25E9301CC}" dt="2023-02-28T10:50:02.389" v="127"/>
          <ac:picMkLst>
            <pc:docMk/>
            <pc:sldMk cId="1627846554" sldId="335"/>
            <ac:picMk id="9" creationId="{31907572-1C63-2E73-FFA1-3BDF1F03C35F}"/>
          </ac:picMkLst>
        </pc:picChg>
        <pc:picChg chg="del">
          <ac:chgData name="saranya s" userId="dbb37a14fee80ced" providerId="LiveId" clId="{2B34D95D-D8A4-4E9E-9A72-1CD25E9301CC}" dt="2023-02-28T10:49:50" v="126" actId="478"/>
          <ac:picMkLst>
            <pc:docMk/>
            <pc:sldMk cId="1627846554" sldId="335"/>
            <ac:picMk id="11" creationId="{722A70BD-F71D-643A-6B68-8E74E6490273}"/>
          </ac:picMkLst>
        </pc:picChg>
      </pc:sldChg>
      <pc:sldChg chg="add del">
        <pc:chgData name="saranya s" userId="dbb37a14fee80ced" providerId="LiveId" clId="{2B34D95D-D8A4-4E9E-9A72-1CD25E9301CC}" dt="2023-02-28T10:38:05.970" v="36" actId="2696"/>
        <pc:sldMkLst>
          <pc:docMk/>
          <pc:sldMk cId="3103122464" sldId="335"/>
        </pc:sldMkLst>
      </pc:sldChg>
      <pc:sldChg chg="add del">
        <pc:chgData name="saranya s" userId="dbb37a14fee80ced" providerId="LiveId" clId="{2B34D95D-D8A4-4E9E-9A72-1CD25E9301CC}" dt="2023-02-28T10:38:10.865" v="37" actId="2696"/>
        <pc:sldMkLst>
          <pc:docMk/>
          <pc:sldMk cId="1017619698" sldId="336"/>
        </pc:sldMkLst>
      </pc:sldChg>
      <pc:sldChg chg="add del">
        <pc:chgData name="saranya s" userId="dbb37a14fee80ced" providerId="LiveId" clId="{2B34D95D-D8A4-4E9E-9A72-1CD25E9301CC}" dt="2023-02-28T10:51:20.810" v="133" actId="2696"/>
        <pc:sldMkLst>
          <pc:docMk/>
          <pc:sldMk cId="1685766724" sldId="336"/>
        </pc:sldMkLst>
      </pc:sldChg>
      <pc:sldChg chg="addSp delSp modSp add mod modTransition">
        <pc:chgData name="saranya s" userId="dbb37a14fee80ced" providerId="LiveId" clId="{2B34D95D-D8A4-4E9E-9A72-1CD25E9301CC}" dt="2023-02-28T13:41:58.409" v="2084"/>
        <pc:sldMkLst>
          <pc:docMk/>
          <pc:sldMk cId="2420213910" sldId="336"/>
        </pc:sldMkLst>
        <pc:spChg chg="mod">
          <ac:chgData name="saranya s" userId="dbb37a14fee80ced" providerId="LiveId" clId="{2B34D95D-D8A4-4E9E-9A72-1CD25E9301CC}" dt="2023-02-28T12:11:33.137" v="890"/>
          <ac:spMkLst>
            <pc:docMk/>
            <pc:sldMk cId="2420213910" sldId="336"/>
            <ac:spMk id="2" creationId="{55ACE737-E2F5-D682-ABC8-A1FDB557822B}"/>
          </ac:spMkLst>
        </pc:spChg>
        <pc:spChg chg="mod">
          <ac:chgData name="saranya s" userId="dbb37a14fee80ced" providerId="LiveId" clId="{2B34D95D-D8A4-4E9E-9A72-1CD25E9301CC}" dt="2023-02-28T12:11:33.137" v="890"/>
          <ac:spMkLst>
            <pc:docMk/>
            <pc:sldMk cId="2420213910" sldId="336"/>
            <ac:spMk id="4" creationId="{D1F6ED52-1CC3-5259-F6D5-A431367D2599}"/>
          </ac:spMkLst>
        </pc:spChg>
        <pc:spChg chg="add mod">
          <ac:chgData name="saranya s" userId="dbb37a14fee80ced" providerId="LiveId" clId="{2B34D95D-D8A4-4E9E-9A72-1CD25E9301CC}" dt="2023-02-28T12:25:53.705" v="1149" actId="115"/>
          <ac:spMkLst>
            <pc:docMk/>
            <pc:sldMk cId="2420213910" sldId="336"/>
            <ac:spMk id="5" creationId="{278B1F46-AE45-7320-7295-430D78C9D745}"/>
          </ac:spMkLst>
        </pc:spChg>
        <pc:spChg chg="mod">
          <ac:chgData name="saranya s" userId="dbb37a14fee80ced" providerId="LiveId" clId="{2B34D95D-D8A4-4E9E-9A72-1CD25E9301CC}" dt="2023-02-28T12:11:33.137" v="890"/>
          <ac:spMkLst>
            <pc:docMk/>
            <pc:sldMk cId="2420213910" sldId="336"/>
            <ac:spMk id="6" creationId="{75715076-D29D-2603-A506-CC6E5A47AA5C}"/>
          </ac:spMkLst>
        </pc:spChg>
        <pc:graphicFrameChg chg="add del mod modGraphic">
          <ac:chgData name="saranya s" userId="dbb37a14fee80ced" providerId="LiveId" clId="{2B34D95D-D8A4-4E9E-9A72-1CD25E9301CC}" dt="2023-02-28T12:21:30.870" v="1042" actId="478"/>
          <ac:graphicFrameMkLst>
            <pc:docMk/>
            <pc:sldMk cId="2420213910" sldId="336"/>
            <ac:graphicFrameMk id="7" creationId="{FFA54941-CA13-4005-2D38-B5F0E877F0F8}"/>
          </ac:graphicFrameMkLst>
        </pc:graphicFrameChg>
        <pc:graphicFrameChg chg="add mod modGraphic">
          <ac:chgData name="saranya s" userId="dbb37a14fee80ced" providerId="LiveId" clId="{2B34D95D-D8A4-4E9E-9A72-1CD25E9301CC}" dt="2023-02-28T12:27:04.624" v="1230" actId="20577"/>
          <ac:graphicFrameMkLst>
            <pc:docMk/>
            <pc:sldMk cId="2420213910" sldId="336"/>
            <ac:graphicFrameMk id="8" creationId="{45EB6DCE-48DC-A371-4799-A42A38728705}"/>
          </ac:graphicFrameMkLst>
        </pc:graphicFrameChg>
        <pc:graphicFrameChg chg="del">
          <ac:chgData name="saranya s" userId="dbb37a14fee80ced" providerId="LiveId" clId="{2B34D95D-D8A4-4E9E-9A72-1CD25E9301CC}" dt="2023-02-28T10:57:57.262" v="149" actId="478"/>
          <ac:graphicFrameMkLst>
            <pc:docMk/>
            <pc:sldMk cId="2420213910" sldId="336"/>
            <ac:graphicFrameMk id="12" creationId="{682F5FD9-3428-C7DF-8528-FF8287483A69}"/>
          </ac:graphicFrameMkLst>
        </pc:graphicFrameChg>
      </pc:sldChg>
      <pc:sldChg chg="add del">
        <pc:chgData name="saranya s" userId="dbb37a14fee80ced" providerId="LiveId" clId="{2B34D95D-D8A4-4E9E-9A72-1CD25E9301CC}" dt="2023-02-28T10:38:14.574" v="38" actId="2696"/>
        <pc:sldMkLst>
          <pc:docMk/>
          <pc:sldMk cId="124308685" sldId="337"/>
        </pc:sldMkLst>
      </pc:sldChg>
      <pc:sldChg chg="add del replId">
        <pc:chgData name="saranya s" userId="dbb37a14fee80ced" providerId="LiveId" clId="{2B34D95D-D8A4-4E9E-9A72-1CD25E9301CC}" dt="2023-02-28T10:51:32.991" v="134" actId="2696"/>
        <pc:sldMkLst>
          <pc:docMk/>
          <pc:sldMk cId="2035954738" sldId="337"/>
        </pc:sldMkLst>
      </pc:sldChg>
      <pc:sldChg chg="addSp delSp modSp add mod modTransition">
        <pc:chgData name="saranya s" userId="dbb37a14fee80ced" providerId="LiveId" clId="{2B34D95D-D8A4-4E9E-9A72-1CD25E9301CC}" dt="2023-02-28T13:42:10.563" v="2085"/>
        <pc:sldMkLst>
          <pc:docMk/>
          <pc:sldMk cId="2094854487" sldId="337"/>
        </pc:sldMkLst>
        <pc:spChg chg="mod">
          <ac:chgData name="saranya s" userId="dbb37a14fee80ced" providerId="LiveId" clId="{2B34D95D-D8A4-4E9E-9A72-1CD25E9301CC}" dt="2023-02-28T12:11:33.137" v="890"/>
          <ac:spMkLst>
            <pc:docMk/>
            <pc:sldMk cId="2094854487" sldId="337"/>
            <ac:spMk id="2" creationId="{55ACE737-E2F5-D682-ABC8-A1FDB557822B}"/>
          </ac:spMkLst>
        </pc:spChg>
        <pc:spChg chg="mod">
          <ac:chgData name="saranya s" userId="dbb37a14fee80ced" providerId="LiveId" clId="{2B34D95D-D8A4-4E9E-9A72-1CD25E9301CC}" dt="2023-02-28T12:11:33.137" v="890"/>
          <ac:spMkLst>
            <pc:docMk/>
            <pc:sldMk cId="2094854487" sldId="337"/>
            <ac:spMk id="4" creationId="{D1F6ED52-1CC3-5259-F6D5-A431367D2599}"/>
          </ac:spMkLst>
        </pc:spChg>
        <pc:spChg chg="add mod">
          <ac:chgData name="saranya s" userId="dbb37a14fee80ced" providerId="LiveId" clId="{2B34D95D-D8A4-4E9E-9A72-1CD25E9301CC}" dt="2023-02-28T11:22:10.589" v="302" actId="403"/>
          <ac:spMkLst>
            <pc:docMk/>
            <pc:sldMk cId="2094854487" sldId="337"/>
            <ac:spMk id="5" creationId="{B7B5CB01-0E22-26B1-69D4-8AB6ED015D27}"/>
          </ac:spMkLst>
        </pc:spChg>
        <pc:spChg chg="mod">
          <ac:chgData name="saranya s" userId="dbb37a14fee80ced" providerId="LiveId" clId="{2B34D95D-D8A4-4E9E-9A72-1CD25E9301CC}" dt="2023-02-28T12:11:33.137" v="890"/>
          <ac:spMkLst>
            <pc:docMk/>
            <pc:sldMk cId="2094854487" sldId="337"/>
            <ac:spMk id="6" creationId="{75715076-D29D-2603-A506-CC6E5A47AA5C}"/>
          </ac:spMkLst>
        </pc:spChg>
        <pc:spChg chg="add del mod">
          <ac:chgData name="saranya s" userId="dbb37a14fee80ced" providerId="LiveId" clId="{2B34D95D-D8A4-4E9E-9A72-1CD25E9301CC}" dt="2023-02-28T11:21:37.204" v="298" actId="478"/>
          <ac:spMkLst>
            <pc:docMk/>
            <pc:sldMk cId="2094854487" sldId="337"/>
            <ac:spMk id="7" creationId="{D0FB3729-C3D9-9A0F-AC12-3B56689E604B}"/>
          </ac:spMkLst>
        </pc:spChg>
        <pc:graphicFrameChg chg="del modGraphic">
          <ac:chgData name="saranya s" userId="dbb37a14fee80ced" providerId="LiveId" clId="{2B34D95D-D8A4-4E9E-9A72-1CD25E9301CC}" dt="2023-02-28T11:18:39.768" v="278" actId="478"/>
          <ac:graphicFrameMkLst>
            <pc:docMk/>
            <pc:sldMk cId="2094854487" sldId="337"/>
            <ac:graphicFrameMk id="12" creationId="{682F5FD9-3428-C7DF-8528-FF8287483A69}"/>
          </ac:graphicFrameMkLst>
        </pc:graphicFrameChg>
        <pc:picChg chg="add mod">
          <ac:chgData name="saranya s" userId="dbb37a14fee80ced" providerId="LiveId" clId="{2B34D95D-D8A4-4E9E-9A72-1CD25E9301CC}" dt="2023-02-28T11:22:02.668" v="300" actId="1076"/>
          <ac:picMkLst>
            <pc:docMk/>
            <pc:sldMk cId="2094854487" sldId="337"/>
            <ac:picMk id="8" creationId="{E1C42527-682E-CA95-BBCA-15FC9082485B}"/>
          </ac:picMkLst>
        </pc:picChg>
      </pc:sldChg>
      <pc:sldChg chg="add del">
        <pc:chgData name="saranya s" userId="dbb37a14fee80ced" providerId="LiveId" clId="{2B34D95D-D8A4-4E9E-9A72-1CD25E9301CC}" dt="2023-02-28T10:47:56.541" v="98" actId="2696"/>
        <pc:sldMkLst>
          <pc:docMk/>
          <pc:sldMk cId="825627206" sldId="338"/>
        </pc:sldMkLst>
      </pc:sldChg>
      <pc:sldChg chg="addSp delSp modSp add mod modTransition">
        <pc:chgData name="saranya s" userId="dbb37a14fee80ced" providerId="LiveId" clId="{2B34D95D-D8A4-4E9E-9A72-1CD25E9301CC}" dt="2023-02-28T13:42:31.881" v="2088"/>
        <pc:sldMkLst>
          <pc:docMk/>
          <pc:sldMk cId="1376203858" sldId="338"/>
        </pc:sldMkLst>
        <pc:spChg chg="mod">
          <ac:chgData name="saranya s" userId="dbb37a14fee80ced" providerId="LiveId" clId="{2B34D95D-D8A4-4E9E-9A72-1CD25E9301CC}" dt="2023-02-28T12:11:33.137" v="890"/>
          <ac:spMkLst>
            <pc:docMk/>
            <pc:sldMk cId="1376203858" sldId="338"/>
            <ac:spMk id="2" creationId="{55ACE737-E2F5-D682-ABC8-A1FDB557822B}"/>
          </ac:spMkLst>
        </pc:spChg>
        <pc:spChg chg="mod">
          <ac:chgData name="saranya s" userId="dbb37a14fee80ced" providerId="LiveId" clId="{2B34D95D-D8A4-4E9E-9A72-1CD25E9301CC}" dt="2023-02-28T12:11:33.137" v="890"/>
          <ac:spMkLst>
            <pc:docMk/>
            <pc:sldMk cId="1376203858" sldId="338"/>
            <ac:spMk id="4" creationId="{D1F6ED52-1CC3-5259-F6D5-A431367D2599}"/>
          </ac:spMkLst>
        </pc:spChg>
        <pc:spChg chg="mod">
          <ac:chgData name="saranya s" userId="dbb37a14fee80ced" providerId="LiveId" clId="{2B34D95D-D8A4-4E9E-9A72-1CD25E9301CC}" dt="2023-02-28T12:11:33.137" v="890"/>
          <ac:spMkLst>
            <pc:docMk/>
            <pc:sldMk cId="1376203858" sldId="338"/>
            <ac:spMk id="6" creationId="{75715076-D29D-2603-A506-CC6E5A47AA5C}"/>
          </ac:spMkLst>
        </pc:spChg>
        <pc:spChg chg="add del mod">
          <ac:chgData name="saranya s" userId="dbb37a14fee80ced" providerId="LiveId" clId="{2B34D95D-D8A4-4E9E-9A72-1CD25E9301CC}" dt="2023-02-28T11:19:14.147" v="286" actId="478"/>
          <ac:spMkLst>
            <pc:docMk/>
            <pc:sldMk cId="1376203858" sldId="338"/>
            <ac:spMk id="7" creationId="{222A8FD0-8FB8-F7D1-E96A-74EA5FBBEF97}"/>
          </ac:spMkLst>
        </pc:spChg>
        <pc:spChg chg="add mod">
          <ac:chgData name="saranya s" userId="dbb37a14fee80ced" providerId="LiveId" clId="{2B34D95D-D8A4-4E9E-9A72-1CD25E9301CC}" dt="2023-02-28T11:24:59.483" v="328" actId="20577"/>
          <ac:spMkLst>
            <pc:docMk/>
            <pc:sldMk cId="1376203858" sldId="338"/>
            <ac:spMk id="8" creationId="{F35F849C-8C80-14F0-E4DC-D52DD48F1E76}"/>
          </ac:spMkLst>
        </pc:spChg>
        <pc:spChg chg="add mod">
          <ac:chgData name="saranya s" userId="dbb37a14fee80ced" providerId="LiveId" clId="{2B34D95D-D8A4-4E9E-9A72-1CD25E9301CC}" dt="2023-02-28T11:30:45.888" v="366" actId="14100"/>
          <ac:spMkLst>
            <pc:docMk/>
            <pc:sldMk cId="1376203858" sldId="338"/>
            <ac:spMk id="11" creationId="{9114DF29-926F-F569-0573-A00E07FF3535}"/>
          </ac:spMkLst>
        </pc:spChg>
        <pc:spChg chg="add del mod">
          <ac:chgData name="saranya s" userId="dbb37a14fee80ced" providerId="LiveId" clId="{2B34D95D-D8A4-4E9E-9A72-1CD25E9301CC}" dt="2023-02-28T11:30:11.783" v="360" actId="478"/>
          <ac:spMkLst>
            <pc:docMk/>
            <pc:sldMk cId="1376203858" sldId="338"/>
            <ac:spMk id="13" creationId="{307B4CFC-F221-8FAA-7E74-1F3A37EF4A63}"/>
          </ac:spMkLst>
        </pc:spChg>
        <pc:graphicFrameChg chg="del">
          <ac:chgData name="saranya s" userId="dbb37a14fee80ced" providerId="LiveId" clId="{2B34D95D-D8A4-4E9E-9A72-1CD25E9301CC}" dt="2023-02-28T11:19:10.246" v="284" actId="478"/>
          <ac:graphicFrameMkLst>
            <pc:docMk/>
            <pc:sldMk cId="1376203858" sldId="338"/>
            <ac:graphicFrameMk id="12" creationId="{682F5FD9-3428-C7DF-8528-FF8287483A69}"/>
          </ac:graphicFrameMkLst>
        </pc:graphicFrameChg>
        <pc:picChg chg="add mod">
          <ac:chgData name="saranya s" userId="dbb37a14fee80ced" providerId="LiveId" clId="{2B34D95D-D8A4-4E9E-9A72-1CD25E9301CC}" dt="2023-02-28T11:30:50.879" v="368" actId="1076"/>
          <ac:picMkLst>
            <pc:docMk/>
            <pc:sldMk cId="1376203858" sldId="338"/>
            <ac:picMk id="9" creationId="{637A53C4-DB98-9ED1-4B09-5CA7D9FDDA6A}"/>
          </ac:picMkLst>
        </pc:picChg>
      </pc:sldChg>
      <pc:sldChg chg="add del">
        <pc:chgData name="saranya s" userId="dbb37a14fee80ced" providerId="LiveId" clId="{2B34D95D-D8A4-4E9E-9A72-1CD25E9301CC}" dt="2023-02-28T10:51:37.574" v="135" actId="2696"/>
        <pc:sldMkLst>
          <pc:docMk/>
          <pc:sldMk cId="2069738241" sldId="338"/>
        </pc:sldMkLst>
      </pc:sldChg>
      <pc:sldChg chg="add del">
        <pc:chgData name="saranya s" userId="dbb37a14fee80ced" providerId="LiveId" clId="{2B34D95D-D8A4-4E9E-9A72-1CD25E9301CC}" dt="2023-02-28T10:48:16.644" v="100" actId="2696"/>
        <pc:sldMkLst>
          <pc:docMk/>
          <pc:sldMk cId="2616185803" sldId="338"/>
        </pc:sldMkLst>
      </pc:sldChg>
      <pc:sldChg chg="add del">
        <pc:chgData name="saranya s" userId="dbb37a14fee80ced" providerId="LiveId" clId="{2B34D95D-D8A4-4E9E-9A72-1CD25E9301CC}" dt="2023-02-28T10:38:20.225" v="39" actId="2696"/>
        <pc:sldMkLst>
          <pc:docMk/>
          <pc:sldMk cId="2999017672" sldId="338"/>
        </pc:sldMkLst>
      </pc:sldChg>
      <pc:sldChg chg="addSp delSp modSp add mod modTransition">
        <pc:chgData name="saranya s" userId="dbb37a14fee80ced" providerId="LiveId" clId="{2B34D95D-D8A4-4E9E-9A72-1CD25E9301CC}" dt="2023-02-28T13:43:04.057" v="2089"/>
        <pc:sldMkLst>
          <pc:docMk/>
          <pc:sldMk cId="2819054767" sldId="339"/>
        </pc:sldMkLst>
        <pc:spChg chg="mod">
          <ac:chgData name="saranya s" userId="dbb37a14fee80ced" providerId="LiveId" clId="{2B34D95D-D8A4-4E9E-9A72-1CD25E9301CC}" dt="2023-02-28T12:11:33.137" v="890"/>
          <ac:spMkLst>
            <pc:docMk/>
            <pc:sldMk cId="2819054767" sldId="339"/>
            <ac:spMk id="2" creationId="{55ACE737-E2F5-D682-ABC8-A1FDB557822B}"/>
          </ac:spMkLst>
        </pc:spChg>
        <pc:spChg chg="mod">
          <ac:chgData name="saranya s" userId="dbb37a14fee80ced" providerId="LiveId" clId="{2B34D95D-D8A4-4E9E-9A72-1CD25E9301CC}" dt="2023-02-28T12:11:33.137" v="890"/>
          <ac:spMkLst>
            <pc:docMk/>
            <pc:sldMk cId="2819054767" sldId="339"/>
            <ac:spMk id="4" creationId="{D1F6ED52-1CC3-5259-F6D5-A431367D2599}"/>
          </ac:spMkLst>
        </pc:spChg>
        <pc:spChg chg="mod">
          <ac:chgData name="saranya s" userId="dbb37a14fee80ced" providerId="LiveId" clId="{2B34D95D-D8A4-4E9E-9A72-1CD25E9301CC}" dt="2023-02-28T12:11:33.137" v="890"/>
          <ac:spMkLst>
            <pc:docMk/>
            <pc:sldMk cId="2819054767" sldId="339"/>
            <ac:spMk id="6" creationId="{75715076-D29D-2603-A506-CC6E5A47AA5C}"/>
          </ac:spMkLst>
        </pc:spChg>
        <pc:spChg chg="add mod">
          <ac:chgData name="saranya s" userId="dbb37a14fee80ced" providerId="LiveId" clId="{2B34D95D-D8A4-4E9E-9A72-1CD25E9301CC}" dt="2023-02-28T11:40:38.430" v="502" actId="1076"/>
          <ac:spMkLst>
            <pc:docMk/>
            <pc:sldMk cId="2819054767" sldId="339"/>
            <ac:spMk id="7" creationId="{340E8B55-891B-791A-185F-AE26F0FD62D2}"/>
          </ac:spMkLst>
        </pc:spChg>
        <pc:spChg chg="add mod">
          <ac:chgData name="saranya s" userId="dbb37a14fee80ced" providerId="LiveId" clId="{2B34D95D-D8A4-4E9E-9A72-1CD25E9301CC}" dt="2023-02-28T11:39:50.136" v="500" actId="14100"/>
          <ac:spMkLst>
            <pc:docMk/>
            <pc:sldMk cId="2819054767" sldId="339"/>
            <ac:spMk id="9" creationId="{C7C4C6CE-C119-22EE-D51C-8FF7608373C2}"/>
          </ac:spMkLst>
        </pc:spChg>
        <pc:graphicFrameChg chg="del">
          <ac:chgData name="saranya s" userId="dbb37a14fee80ced" providerId="LiveId" clId="{2B34D95D-D8A4-4E9E-9A72-1CD25E9301CC}" dt="2023-02-28T11:19:32.534" v="292" actId="478"/>
          <ac:graphicFrameMkLst>
            <pc:docMk/>
            <pc:sldMk cId="2819054767" sldId="339"/>
            <ac:graphicFrameMk id="12" creationId="{682F5FD9-3428-C7DF-8528-FF8287483A69}"/>
          </ac:graphicFrameMkLst>
        </pc:graphicFrameChg>
      </pc:sldChg>
      <pc:sldChg chg="add del replId">
        <pc:chgData name="saranya s" userId="dbb37a14fee80ced" providerId="LiveId" clId="{2B34D95D-D8A4-4E9E-9A72-1CD25E9301CC}" dt="2023-02-28T10:51:45.603" v="136" actId="2696"/>
        <pc:sldMkLst>
          <pc:docMk/>
          <pc:sldMk cId="4033903964" sldId="339"/>
        </pc:sldMkLst>
      </pc:sldChg>
      <pc:sldChg chg="addSp delSp modSp add mod modTransition">
        <pc:chgData name="saranya s" userId="dbb37a14fee80ced" providerId="LiveId" clId="{2B34D95D-D8A4-4E9E-9A72-1CD25E9301CC}" dt="2023-02-28T13:43:18.349" v="2090"/>
        <pc:sldMkLst>
          <pc:docMk/>
          <pc:sldMk cId="2476378605" sldId="340"/>
        </pc:sldMkLst>
        <pc:spChg chg="mod">
          <ac:chgData name="saranya s" userId="dbb37a14fee80ced" providerId="LiveId" clId="{2B34D95D-D8A4-4E9E-9A72-1CD25E9301CC}" dt="2023-02-28T12:11:33.137" v="890"/>
          <ac:spMkLst>
            <pc:docMk/>
            <pc:sldMk cId="2476378605" sldId="340"/>
            <ac:spMk id="2" creationId="{55ACE737-E2F5-D682-ABC8-A1FDB557822B}"/>
          </ac:spMkLst>
        </pc:spChg>
        <pc:spChg chg="mod">
          <ac:chgData name="saranya s" userId="dbb37a14fee80ced" providerId="LiveId" clId="{2B34D95D-D8A4-4E9E-9A72-1CD25E9301CC}" dt="2023-02-28T12:11:33.137" v="890"/>
          <ac:spMkLst>
            <pc:docMk/>
            <pc:sldMk cId="2476378605" sldId="340"/>
            <ac:spMk id="4" creationId="{D1F6ED52-1CC3-5259-F6D5-A431367D2599}"/>
          </ac:spMkLst>
        </pc:spChg>
        <pc:spChg chg="add mod">
          <ac:chgData name="saranya s" userId="dbb37a14fee80ced" providerId="LiveId" clId="{2B34D95D-D8A4-4E9E-9A72-1CD25E9301CC}" dt="2023-02-28T11:45:01.233" v="557"/>
          <ac:spMkLst>
            <pc:docMk/>
            <pc:sldMk cId="2476378605" sldId="340"/>
            <ac:spMk id="5" creationId="{06C8D886-327F-FD67-5EC3-FF3EF30D53AD}"/>
          </ac:spMkLst>
        </pc:spChg>
        <pc:spChg chg="mod">
          <ac:chgData name="saranya s" userId="dbb37a14fee80ced" providerId="LiveId" clId="{2B34D95D-D8A4-4E9E-9A72-1CD25E9301CC}" dt="2023-02-28T12:11:33.137" v="890"/>
          <ac:spMkLst>
            <pc:docMk/>
            <pc:sldMk cId="2476378605" sldId="340"/>
            <ac:spMk id="6" creationId="{75715076-D29D-2603-A506-CC6E5A47AA5C}"/>
          </ac:spMkLst>
        </pc:spChg>
        <pc:spChg chg="add mod">
          <ac:chgData name="saranya s" userId="dbb37a14fee80ced" providerId="LiveId" clId="{2B34D95D-D8A4-4E9E-9A72-1CD25E9301CC}" dt="2023-02-28T11:45:40.404" v="563" actId="404"/>
          <ac:spMkLst>
            <pc:docMk/>
            <pc:sldMk cId="2476378605" sldId="340"/>
            <ac:spMk id="8" creationId="{905940F1-4A57-2A4C-507A-1D2403C9212F}"/>
          </ac:spMkLst>
        </pc:spChg>
        <pc:graphicFrameChg chg="del">
          <ac:chgData name="saranya s" userId="dbb37a14fee80ced" providerId="LiveId" clId="{2B34D95D-D8A4-4E9E-9A72-1CD25E9301CC}" dt="2023-02-28T11:44:19.590" v="550" actId="478"/>
          <ac:graphicFrameMkLst>
            <pc:docMk/>
            <pc:sldMk cId="2476378605" sldId="340"/>
            <ac:graphicFrameMk id="12" creationId="{682F5FD9-3428-C7DF-8528-FF8287483A69}"/>
          </ac:graphicFrameMkLst>
        </pc:graphicFrameChg>
        <pc:picChg chg="add mod">
          <ac:chgData name="saranya s" userId="dbb37a14fee80ced" providerId="LiveId" clId="{2B34D95D-D8A4-4E9E-9A72-1CD25E9301CC}" dt="2023-02-28T11:45:09.421" v="558"/>
          <ac:picMkLst>
            <pc:docMk/>
            <pc:sldMk cId="2476378605" sldId="340"/>
            <ac:picMk id="7" creationId="{62689068-093D-7000-EFB4-7E78B92C4E38}"/>
          </ac:picMkLst>
        </pc:picChg>
      </pc:sldChg>
      <pc:sldChg chg="addSp modSp add mod modTransition">
        <pc:chgData name="saranya s" userId="dbb37a14fee80ced" providerId="LiveId" clId="{2B34D95D-D8A4-4E9E-9A72-1CD25E9301CC}" dt="2023-02-28T13:43:29.122" v="2091"/>
        <pc:sldMkLst>
          <pc:docMk/>
          <pc:sldMk cId="118804253" sldId="341"/>
        </pc:sldMkLst>
        <pc:spChg chg="mod">
          <ac:chgData name="saranya s" userId="dbb37a14fee80ced" providerId="LiveId" clId="{2B34D95D-D8A4-4E9E-9A72-1CD25E9301CC}" dt="2023-02-28T12:11:33.137" v="890"/>
          <ac:spMkLst>
            <pc:docMk/>
            <pc:sldMk cId="118804253" sldId="341"/>
            <ac:spMk id="2" creationId="{55ACE737-E2F5-D682-ABC8-A1FDB557822B}"/>
          </ac:spMkLst>
        </pc:spChg>
        <pc:spChg chg="mod">
          <ac:chgData name="saranya s" userId="dbb37a14fee80ced" providerId="LiveId" clId="{2B34D95D-D8A4-4E9E-9A72-1CD25E9301CC}" dt="2023-02-28T12:11:33.137" v="890"/>
          <ac:spMkLst>
            <pc:docMk/>
            <pc:sldMk cId="118804253" sldId="341"/>
            <ac:spMk id="4" creationId="{D1F6ED52-1CC3-5259-F6D5-A431367D2599}"/>
          </ac:spMkLst>
        </pc:spChg>
        <pc:spChg chg="add mod">
          <ac:chgData name="saranya s" userId="dbb37a14fee80ced" providerId="LiveId" clId="{2B34D95D-D8A4-4E9E-9A72-1CD25E9301CC}" dt="2023-02-28T11:46:44.470" v="568" actId="403"/>
          <ac:spMkLst>
            <pc:docMk/>
            <pc:sldMk cId="118804253" sldId="341"/>
            <ac:spMk id="5" creationId="{0DC12880-BC69-7847-9C70-0CB004F954A3}"/>
          </ac:spMkLst>
        </pc:spChg>
        <pc:spChg chg="mod">
          <ac:chgData name="saranya s" userId="dbb37a14fee80ced" providerId="LiveId" clId="{2B34D95D-D8A4-4E9E-9A72-1CD25E9301CC}" dt="2023-02-28T12:11:33.137" v="890"/>
          <ac:spMkLst>
            <pc:docMk/>
            <pc:sldMk cId="118804253" sldId="341"/>
            <ac:spMk id="6" creationId="{75715076-D29D-2603-A506-CC6E5A47AA5C}"/>
          </ac:spMkLst>
        </pc:spChg>
        <pc:graphicFrameChg chg="add mod">
          <ac:chgData name="saranya s" userId="dbb37a14fee80ced" providerId="LiveId" clId="{2B34D95D-D8A4-4E9E-9A72-1CD25E9301CC}" dt="2023-02-28T11:46:50.881" v="569" actId="1076"/>
          <ac:graphicFrameMkLst>
            <pc:docMk/>
            <pc:sldMk cId="118804253" sldId="341"/>
            <ac:graphicFrameMk id="7" creationId="{18459D0B-68D4-9F99-7377-6D1ACEC91B0A}"/>
          </ac:graphicFrameMkLst>
        </pc:graphicFrameChg>
      </pc:sldChg>
      <pc:sldChg chg="addSp modSp add mod modTransition">
        <pc:chgData name="saranya s" userId="dbb37a14fee80ced" providerId="LiveId" clId="{2B34D95D-D8A4-4E9E-9A72-1CD25E9301CC}" dt="2023-02-28T13:43:35.303" v="2092"/>
        <pc:sldMkLst>
          <pc:docMk/>
          <pc:sldMk cId="2676638763" sldId="342"/>
        </pc:sldMkLst>
        <pc:spChg chg="mod">
          <ac:chgData name="saranya s" userId="dbb37a14fee80ced" providerId="LiveId" clId="{2B34D95D-D8A4-4E9E-9A72-1CD25E9301CC}" dt="2023-02-28T12:11:33.137" v="890"/>
          <ac:spMkLst>
            <pc:docMk/>
            <pc:sldMk cId="2676638763" sldId="342"/>
            <ac:spMk id="2" creationId="{55ACE737-E2F5-D682-ABC8-A1FDB557822B}"/>
          </ac:spMkLst>
        </pc:spChg>
        <pc:spChg chg="mod">
          <ac:chgData name="saranya s" userId="dbb37a14fee80ced" providerId="LiveId" clId="{2B34D95D-D8A4-4E9E-9A72-1CD25E9301CC}" dt="2023-02-28T12:11:33.137" v="890"/>
          <ac:spMkLst>
            <pc:docMk/>
            <pc:sldMk cId="2676638763" sldId="342"/>
            <ac:spMk id="4" creationId="{D1F6ED52-1CC3-5259-F6D5-A431367D2599}"/>
          </ac:spMkLst>
        </pc:spChg>
        <pc:spChg chg="add mod">
          <ac:chgData name="saranya s" userId="dbb37a14fee80ced" providerId="LiveId" clId="{2B34D95D-D8A4-4E9E-9A72-1CD25E9301CC}" dt="2023-02-28T11:47:51.648" v="581" actId="404"/>
          <ac:spMkLst>
            <pc:docMk/>
            <pc:sldMk cId="2676638763" sldId="342"/>
            <ac:spMk id="5" creationId="{4C29A5C9-7C0E-A932-952B-65EB7547BEE7}"/>
          </ac:spMkLst>
        </pc:spChg>
        <pc:spChg chg="mod">
          <ac:chgData name="saranya s" userId="dbb37a14fee80ced" providerId="LiveId" clId="{2B34D95D-D8A4-4E9E-9A72-1CD25E9301CC}" dt="2023-02-28T12:11:33.137" v="890"/>
          <ac:spMkLst>
            <pc:docMk/>
            <pc:sldMk cId="2676638763" sldId="342"/>
            <ac:spMk id="6" creationId="{75715076-D29D-2603-A506-CC6E5A47AA5C}"/>
          </ac:spMkLst>
        </pc:spChg>
        <pc:spChg chg="add mod">
          <ac:chgData name="saranya s" userId="dbb37a14fee80ced" providerId="LiveId" clId="{2B34D95D-D8A4-4E9E-9A72-1CD25E9301CC}" dt="2023-02-28T11:47:37.610" v="577" actId="1076"/>
          <ac:spMkLst>
            <pc:docMk/>
            <pc:sldMk cId="2676638763" sldId="342"/>
            <ac:spMk id="8" creationId="{C7F51EB0-F082-2503-1CB2-27BC3903474C}"/>
          </ac:spMkLst>
        </pc:spChg>
        <pc:picChg chg="add mod">
          <ac:chgData name="saranya s" userId="dbb37a14fee80ced" providerId="LiveId" clId="{2B34D95D-D8A4-4E9E-9A72-1CD25E9301CC}" dt="2023-02-28T11:47:20.013" v="571"/>
          <ac:picMkLst>
            <pc:docMk/>
            <pc:sldMk cId="2676638763" sldId="342"/>
            <ac:picMk id="7" creationId="{A41442EE-FA77-1C62-8AA9-0D5CFDFFCC65}"/>
          </ac:picMkLst>
        </pc:picChg>
      </pc:sldChg>
      <pc:sldChg chg="addSp modSp add mod modTransition">
        <pc:chgData name="saranya s" userId="dbb37a14fee80ced" providerId="LiveId" clId="{2B34D95D-D8A4-4E9E-9A72-1CD25E9301CC}" dt="2023-02-28T13:43:42.540" v="2093"/>
        <pc:sldMkLst>
          <pc:docMk/>
          <pc:sldMk cId="2388263480" sldId="343"/>
        </pc:sldMkLst>
        <pc:spChg chg="mod">
          <ac:chgData name="saranya s" userId="dbb37a14fee80ced" providerId="LiveId" clId="{2B34D95D-D8A4-4E9E-9A72-1CD25E9301CC}" dt="2023-02-28T12:11:33.137" v="890"/>
          <ac:spMkLst>
            <pc:docMk/>
            <pc:sldMk cId="2388263480" sldId="343"/>
            <ac:spMk id="2" creationId="{55ACE737-E2F5-D682-ABC8-A1FDB557822B}"/>
          </ac:spMkLst>
        </pc:spChg>
        <pc:spChg chg="mod">
          <ac:chgData name="saranya s" userId="dbb37a14fee80ced" providerId="LiveId" clId="{2B34D95D-D8A4-4E9E-9A72-1CD25E9301CC}" dt="2023-02-28T12:11:33.137" v="890"/>
          <ac:spMkLst>
            <pc:docMk/>
            <pc:sldMk cId="2388263480" sldId="343"/>
            <ac:spMk id="4" creationId="{D1F6ED52-1CC3-5259-F6D5-A431367D2599}"/>
          </ac:spMkLst>
        </pc:spChg>
        <pc:spChg chg="mod">
          <ac:chgData name="saranya s" userId="dbb37a14fee80ced" providerId="LiveId" clId="{2B34D95D-D8A4-4E9E-9A72-1CD25E9301CC}" dt="2023-02-28T12:11:33.137" v="890"/>
          <ac:spMkLst>
            <pc:docMk/>
            <pc:sldMk cId="2388263480" sldId="343"/>
            <ac:spMk id="6" creationId="{75715076-D29D-2603-A506-CC6E5A47AA5C}"/>
          </ac:spMkLst>
        </pc:spChg>
        <pc:picChg chg="add mod">
          <ac:chgData name="saranya s" userId="dbb37a14fee80ced" providerId="LiveId" clId="{2B34D95D-D8A4-4E9E-9A72-1CD25E9301CC}" dt="2023-02-28T11:53:08.463" v="613" actId="14100"/>
          <ac:picMkLst>
            <pc:docMk/>
            <pc:sldMk cId="2388263480" sldId="343"/>
            <ac:picMk id="7" creationId="{C18838B9-0226-C057-ECDC-203A5D8E7AA9}"/>
          </ac:picMkLst>
        </pc:picChg>
        <pc:picChg chg="add mod">
          <ac:chgData name="saranya s" userId="dbb37a14fee80ced" providerId="LiveId" clId="{2B34D95D-D8A4-4E9E-9A72-1CD25E9301CC}" dt="2023-02-28T11:52:57.454" v="612" actId="14100"/>
          <ac:picMkLst>
            <pc:docMk/>
            <pc:sldMk cId="2388263480" sldId="343"/>
            <ac:picMk id="9" creationId="{25F15CD2-8A5B-5B13-5EE4-55720BE5F33E}"/>
          </ac:picMkLst>
        </pc:picChg>
      </pc:sldChg>
      <pc:sldChg chg="addSp modSp add mod modTransition">
        <pc:chgData name="saranya s" userId="dbb37a14fee80ced" providerId="LiveId" clId="{2B34D95D-D8A4-4E9E-9A72-1CD25E9301CC}" dt="2023-02-28T13:43:52.118" v="2094"/>
        <pc:sldMkLst>
          <pc:docMk/>
          <pc:sldMk cId="1768575538" sldId="344"/>
        </pc:sldMkLst>
        <pc:spChg chg="mod">
          <ac:chgData name="saranya s" userId="dbb37a14fee80ced" providerId="LiveId" clId="{2B34D95D-D8A4-4E9E-9A72-1CD25E9301CC}" dt="2023-02-28T12:27:43.707" v="1232" actId="20577"/>
          <ac:spMkLst>
            <pc:docMk/>
            <pc:sldMk cId="1768575538" sldId="344"/>
            <ac:spMk id="2" creationId="{55ACE737-E2F5-D682-ABC8-A1FDB557822B}"/>
          </ac:spMkLst>
        </pc:spChg>
        <pc:spChg chg="mod">
          <ac:chgData name="saranya s" userId="dbb37a14fee80ced" providerId="LiveId" clId="{2B34D95D-D8A4-4E9E-9A72-1CD25E9301CC}" dt="2023-02-28T12:11:33.137" v="890"/>
          <ac:spMkLst>
            <pc:docMk/>
            <pc:sldMk cId="1768575538" sldId="344"/>
            <ac:spMk id="4" creationId="{D1F6ED52-1CC3-5259-F6D5-A431367D2599}"/>
          </ac:spMkLst>
        </pc:spChg>
        <pc:spChg chg="mod">
          <ac:chgData name="saranya s" userId="dbb37a14fee80ced" providerId="LiveId" clId="{2B34D95D-D8A4-4E9E-9A72-1CD25E9301CC}" dt="2023-02-28T12:11:33.137" v="890"/>
          <ac:spMkLst>
            <pc:docMk/>
            <pc:sldMk cId="1768575538" sldId="344"/>
            <ac:spMk id="6" creationId="{75715076-D29D-2603-A506-CC6E5A47AA5C}"/>
          </ac:spMkLst>
        </pc:spChg>
        <pc:spChg chg="add mod">
          <ac:chgData name="saranya s" userId="dbb37a14fee80ced" providerId="LiveId" clId="{2B34D95D-D8A4-4E9E-9A72-1CD25E9301CC}" dt="2023-02-28T12:27:58.604" v="1234" actId="12"/>
          <ac:spMkLst>
            <pc:docMk/>
            <pc:sldMk cId="1768575538" sldId="344"/>
            <ac:spMk id="7" creationId="{16F671C8-885D-9DF9-CA74-1D7F4304219A}"/>
          </ac:spMkLst>
        </pc:spChg>
        <pc:picChg chg="add mod">
          <ac:chgData name="saranya s" userId="dbb37a14fee80ced" providerId="LiveId" clId="{2B34D95D-D8A4-4E9E-9A72-1CD25E9301CC}" dt="2023-02-28T12:05:53.034" v="743" actId="1076"/>
          <ac:picMkLst>
            <pc:docMk/>
            <pc:sldMk cId="1768575538" sldId="344"/>
            <ac:picMk id="8" creationId="{E36261A9-2933-B85F-65BC-90879EFBD237}"/>
          </ac:picMkLst>
        </pc:picChg>
      </pc:sldChg>
      <pc:sldChg chg="addSp delSp modSp add mod modTransition">
        <pc:chgData name="saranya s" userId="dbb37a14fee80ced" providerId="LiveId" clId="{2B34D95D-D8A4-4E9E-9A72-1CD25E9301CC}" dt="2023-02-28T13:44:05.263" v="2095"/>
        <pc:sldMkLst>
          <pc:docMk/>
          <pc:sldMk cId="1794768811" sldId="345"/>
        </pc:sldMkLst>
        <pc:spChg chg="mod">
          <ac:chgData name="saranya s" userId="dbb37a14fee80ced" providerId="LiveId" clId="{2B34D95D-D8A4-4E9E-9A72-1CD25E9301CC}" dt="2023-02-28T12:28:25.100" v="1249" actId="20577"/>
          <ac:spMkLst>
            <pc:docMk/>
            <pc:sldMk cId="1794768811" sldId="345"/>
            <ac:spMk id="2" creationId="{55ACE737-E2F5-D682-ABC8-A1FDB557822B}"/>
          </ac:spMkLst>
        </pc:spChg>
        <pc:spChg chg="mod">
          <ac:chgData name="saranya s" userId="dbb37a14fee80ced" providerId="LiveId" clId="{2B34D95D-D8A4-4E9E-9A72-1CD25E9301CC}" dt="2023-02-28T12:11:33.137" v="890"/>
          <ac:spMkLst>
            <pc:docMk/>
            <pc:sldMk cId="1794768811" sldId="345"/>
            <ac:spMk id="4" creationId="{D1F6ED52-1CC3-5259-F6D5-A431367D2599}"/>
          </ac:spMkLst>
        </pc:spChg>
        <pc:spChg chg="mod">
          <ac:chgData name="saranya s" userId="dbb37a14fee80ced" providerId="LiveId" clId="{2B34D95D-D8A4-4E9E-9A72-1CD25E9301CC}" dt="2023-02-28T12:11:33.137" v="890"/>
          <ac:spMkLst>
            <pc:docMk/>
            <pc:sldMk cId="1794768811" sldId="345"/>
            <ac:spMk id="6" creationId="{75715076-D29D-2603-A506-CC6E5A47AA5C}"/>
          </ac:spMkLst>
        </pc:spChg>
        <pc:spChg chg="del mod">
          <ac:chgData name="saranya s" userId="dbb37a14fee80ced" providerId="LiveId" clId="{2B34D95D-D8A4-4E9E-9A72-1CD25E9301CC}" dt="2023-02-28T11:59:04.569" v="671" actId="478"/>
          <ac:spMkLst>
            <pc:docMk/>
            <pc:sldMk cId="1794768811" sldId="345"/>
            <ac:spMk id="7" creationId="{16F671C8-885D-9DF9-CA74-1D7F4304219A}"/>
          </ac:spMkLst>
        </pc:spChg>
        <pc:spChg chg="add mod">
          <ac:chgData name="saranya s" userId="dbb37a14fee80ced" providerId="LiveId" clId="{2B34D95D-D8A4-4E9E-9A72-1CD25E9301CC}" dt="2023-02-28T11:59:52.693" v="675"/>
          <ac:spMkLst>
            <pc:docMk/>
            <pc:sldMk cId="1794768811" sldId="345"/>
            <ac:spMk id="10" creationId="{567A9E5D-C191-AB8C-3813-0AE6DEAF1649}"/>
          </ac:spMkLst>
        </pc:spChg>
        <pc:spChg chg="add mod">
          <ac:chgData name="saranya s" userId="dbb37a14fee80ced" providerId="LiveId" clId="{2B34D95D-D8A4-4E9E-9A72-1CD25E9301CC}" dt="2023-02-28T12:28:12.585" v="1235" actId="14100"/>
          <ac:spMkLst>
            <pc:docMk/>
            <pc:sldMk cId="1794768811" sldId="345"/>
            <ac:spMk id="11" creationId="{7ACCEE0D-01EA-637A-34D2-7A105F64BFA1}"/>
          </ac:spMkLst>
        </pc:spChg>
        <pc:picChg chg="add mod">
          <ac:chgData name="saranya s" userId="dbb37a14fee80ced" providerId="LiveId" clId="{2B34D95D-D8A4-4E9E-9A72-1CD25E9301CC}" dt="2023-02-28T11:59:28.958" v="673"/>
          <ac:picMkLst>
            <pc:docMk/>
            <pc:sldMk cId="1794768811" sldId="345"/>
            <ac:picMk id="5" creationId="{C7A45C73-005F-E41D-F63D-4AD59D49022C}"/>
          </ac:picMkLst>
        </pc:picChg>
        <pc:picChg chg="del">
          <ac:chgData name="saranya s" userId="dbb37a14fee80ced" providerId="LiveId" clId="{2B34D95D-D8A4-4E9E-9A72-1CD25E9301CC}" dt="2023-02-28T11:59:05.809" v="672" actId="478"/>
          <ac:picMkLst>
            <pc:docMk/>
            <pc:sldMk cId="1794768811" sldId="345"/>
            <ac:picMk id="8" creationId="{E36261A9-2933-B85F-65BC-90879EFBD237}"/>
          </ac:picMkLst>
        </pc:picChg>
        <pc:picChg chg="add del mod">
          <ac:chgData name="saranya s" userId="dbb37a14fee80ced" providerId="LiveId" clId="{2B34D95D-D8A4-4E9E-9A72-1CD25E9301CC}" dt="2023-02-28T12:29:45.218" v="1256" actId="478"/>
          <ac:picMkLst>
            <pc:docMk/>
            <pc:sldMk cId="1794768811" sldId="345"/>
            <ac:picMk id="9" creationId="{1F76F7D9-6755-28C3-9CCC-8EB3A1C6AAD6}"/>
          </ac:picMkLst>
        </pc:picChg>
        <pc:picChg chg="add mod">
          <ac:chgData name="saranya s" userId="dbb37a14fee80ced" providerId="LiveId" clId="{2B34D95D-D8A4-4E9E-9A72-1CD25E9301CC}" dt="2023-02-28T12:32:26.100" v="1264" actId="339"/>
          <ac:picMkLst>
            <pc:docMk/>
            <pc:sldMk cId="1794768811" sldId="345"/>
            <ac:picMk id="13" creationId="{655911A0-D4C9-9F69-8DD8-A61FC25649D3}"/>
          </ac:picMkLst>
        </pc:picChg>
      </pc:sldChg>
      <pc:sldChg chg="addSp delSp modSp add mod modTransition">
        <pc:chgData name="saranya s" userId="dbb37a14fee80ced" providerId="LiveId" clId="{2B34D95D-D8A4-4E9E-9A72-1CD25E9301CC}" dt="2023-02-28T13:44:26.837" v="2098"/>
        <pc:sldMkLst>
          <pc:docMk/>
          <pc:sldMk cId="2938372129" sldId="346"/>
        </pc:sldMkLst>
        <pc:spChg chg="mod">
          <ac:chgData name="saranya s" userId="dbb37a14fee80ced" providerId="LiveId" clId="{2B34D95D-D8A4-4E9E-9A72-1CD25E9301CC}" dt="2023-02-28T12:28:41.946" v="1255" actId="20577"/>
          <ac:spMkLst>
            <pc:docMk/>
            <pc:sldMk cId="2938372129" sldId="346"/>
            <ac:spMk id="2" creationId="{55ACE737-E2F5-D682-ABC8-A1FDB557822B}"/>
          </ac:spMkLst>
        </pc:spChg>
        <pc:spChg chg="mod">
          <ac:chgData name="saranya s" userId="dbb37a14fee80ced" providerId="LiveId" clId="{2B34D95D-D8A4-4E9E-9A72-1CD25E9301CC}" dt="2023-02-28T12:11:33.137" v="890"/>
          <ac:spMkLst>
            <pc:docMk/>
            <pc:sldMk cId="2938372129" sldId="346"/>
            <ac:spMk id="4" creationId="{D1F6ED52-1CC3-5259-F6D5-A431367D2599}"/>
          </ac:spMkLst>
        </pc:spChg>
        <pc:spChg chg="mod">
          <ac:chgData name="saranya s" userId="dbb37a14fee80ced" providerId="LiveId" clId="{2B34D95D-D8A4-4E9E-9A72-1CD25E9301CC}" dt="2023-02-28T12:11:33.137" v="890"/>
          <ac:spMkLst>
            <pc:docMk/>
            <pc:sldMk cId="2938372129" sldId="346"/>
            <ac:spMk id="6" creationId="{75715076-D29D-2603-A506-CC6E5A47AA5C}"/>
          </ac:spMkLst>
        </pc:spChg>
        <pc:spChg chg="del">
          <ac:chgData name="saranya s" userId="dbb37a14fee80ced" providerId="LiveId" clId="{2B34D95D-D8A4-4E9E-9A72-1CD25E9301CC}" dt="2023-02-28T12:00:21.076" v="677" actId="478"/>
          <ac:spMkLst>
            <pc:docMk/>
            <pc:sldMk cId="2938372129" sldId="346"/>
            <ac:spMk id="7" creationId="{16F671C8-885D-9DF9-CA74-1D7F4304219A}"/>
          </ac:spMkLst>
        </pc:spChg>
        <pc:spChg chg="add mod">
          <ac:chgData name="saranya s" userId="dbb37a14fee80ced" providerId="LiveId" clId="{2B34D95D-D8A4-4E9E-9A72-1CD25E9301CC}" dt="2023-02-28T12:53:22.252" v="1276" actId="20577"/>
          <ac:spMkLst>
            <pc:docMk/>
            <pc:sldMk cId="2938372129" sldId="346"/>
            <ac:spMk id="10" creationId="{C1D31EA9-100D-C4F9-DCFF-C1BC276D9029}"/>
          </ac:spMkLst>
        </pc:spChg>
        <pc:spChg chg="add mod">
          <ac:chgData name="saranya s" userId="dbb37a14fee80ced" providerId="LiveId" clId="{2B34D95D-D8A4-4E9E-9A72-1CD25E9301CC}" dt="2023-02-28T12:01:11.118" v="682"/>
          <ac:spMkLst>
            <pc:docMk/>
            <pc:sldMk cId="2938372129" sldId="346"/>
            <ac:spMk id="11" creationId="{60CFCA97-3C54-96A0-1E5B-88AFBB93C218}"/>
          </ac:spMkLst>
        </pc:spChg>
        <pc:spChg chg="add del mod">
          <ac:chgData name="saranya s" userId="dbb37a14fee80ced" providerId="LiveId" clId="{2B34D95D-D8A4-4E9E-9A72-1CD25E9301CC}" dt="2023-02-28T12:53:02.043" v="1267" actId="478"/>
          <ac:spMkLst>
            <pc:docMk/>
            <pc:sldMk cId="2938372129" sldId="346"/>
            <ac:spMk id="13" creationId="{C3CE3FE4-490E-D558-FBE4-086305C92ACA}"/>
          </ac:spMkLst>
        </pc:spChg>
        <pc:picChg chg="add del mod">
          <ac:chgData name="saranya s" userId="dbb37a14fee80ced" providerId="LiveId" clId="{2B34D95D-D8A4-4E9E-9A72-1CD25E9301CC}" dt="2023-02-28T12:32:37.079" v="1265" actId="478"/>
          <ac:picMkLst>
            <pc:docMk/>
            <pc:sldMk cId="2938372129" sldId="346"/>
            <ac:picMk id="5" creationId="{41DA67F0-5317-F968-E00C-82772EE0C0D2}"/>
          </ac:picMkLst>
        </pc:picChg>
        <pc:picChg chg="del">
          <ac:chgData name="saranya s" userId="dbb37a14fee80ced" providerId="LiveId" clId="{2B34D95D-D8A4-4E9E-9A72-1CD25E9301CC}" dt="2023-02-28T12:00:22.549" v="678" actId="478"/>
          <ac:picMkLst>
            <pc:docMk/>
            <pc:sldMk cId="2938372129" sldId="346"/>
            <ac:picMk id="8" creationId="{E36261A9-2933-B85F-65BC-90879EFBD237}"/>
          </ac:picMkLst>
        </pc:picChg>
        <pc:picChg chg="add del mod">
          <ac:chgData name="saranya s" userId="dbb37a14fee80ced" providerId="LiveId" clId="{2B34D95D-D8A4-4E9E-9A72-1CD25E9301CC}" dt="2023-02-28T12:32:45.703" v="1266" actId="478"/>
          <ac:picMkLst>
            <pc:docMk/>
            <pc:sldMk cId="2938372129" sldId="346"/>
            <ac:picMk id="9" creationId="{0D85B780-97DB-59C7-F4A9-AC2A09113736}"/>
          </ac:picMkLst>
        </pc:picChg>
        <pc:picChg chg="add mod">
          <ac:chgData name="saranya s" userId="dbb37a14fee80ced" providerId="LiveId" clId="{2B34D95D-D8A4-4E9E-9A72-1CD25E9301CC}" dt="2023-02-28T12:54:42.880" v="1284" actId="14100"/>
          <ac:picMkLst>
            <pc:docMk/>
            <pc:sldMk cId="2938372129" sldId="346"/>
            <ac:picMk id="15" creationId="{CEA2C2D7-4EF3-25E5-066E-7999A05FB4E3}"/>
          </ac:picMkLst>
        </pc:picChg>
        <pc:picChg chg="add mod">
          <ac:chgData name="saranya s" userId="dbb37a14fee80ced" providerId="LiveId" clId="{2B34D95D-D8A4-4E9E-9A72-1CD25E9301CC}" dt="2023-02-28T12:54:46.711" v="1285" actId="14100"/>
          <ac:picMkLst>
            <pc:docMk/>
            <pc:sldMk cId="2938372129" sldId="346"/>
            <ac:picMk id="17" creationId="{EAF9590B-631D-81D2-0B13-8219399067D7}"/>
          </ac:picMkLst>
        </pc:picChg>
      </pc:sldChg>
      <pc:sldChg chg="addSp delSp modSp add mod modTransition">
        <pc:chgData name="saranya s" userId="dbb37a14fee80ced" providerId="LiveId" clId="{2B34D95D-D8A4-4E9E-9A72-1CD25E9301CC}" dt="2023-02-28T13:44:35.174" v="2099"/>
        <pc:sldMkLst>
          <pc:docMk/>
          <pc:sldMk cId="1951075993" sldId="347"/>
        </pc:sldMkLst>
        <pc:spChg chg="mod">
          <ac:chgData name="saranya s" userId="dbb37a14fee80ced" providerId="LiveId" clId="{2B34D95D-D8A4-4E9E-9A72-1CD25E9301CC}" dt="2023-02-28T12:55:44.326" v="1299" actId="20577"/>
          <ac:spMkLst>
            <pc:docMk/>
            <pc:sldMk cId="1951075993" sldId="347"/>
            <ac:spMk id="2" creationId="{55ACE737-E2F5-D682-ABC8-A1FDB557822B}"/>
          </ac:spMkLst>
        </pc:spChg>
        <pc:spChg chg="mod">
          <ac:chgData name="saranya s" userId="dbb37a14fee80ced" providerId="LiveId" clId="{2B34D95D-D8A4-4E9E-9A72-1CD25E9301CC}" dt="2023-02-28T12:11:33.137" v="890"/>
          <ac:spMkLst>
            <pc:docMk/>
            <pc:sldMk cId="1951075993" sldId="347"/>
            <ac:spMk id="4" creationId="{D1F6ED52-1CC3-5259-F6D5-A431367D2599}"/>
          </ac:spMkLst>
        </pc:spChg>
        <pc:spChg chg="mod">
          <ac:chgData name="saranya s" userId="dbb37a14fee80ced" providerId="LiveId" clId="{2B34D95D-D8A4-4E9E-9A72-1CD25E9301CC}" dt="2023-02-28T12:11:33.137" v="890"/>
          <ac:spMkLst>
            <pc:docMk/>
            <pc:sldMk cId="1951075993" sldId="347"/>
            <ac:spMk id="6" creationId="{75715076-D29D-2603-A506-CC6E5A47AA5C}"/>
          </ac:spMkLst>
        </pc:spChg>
        <pc:spChg chg="add del mod">
          <ac:chgData name="saranya s" userId="dbb37a14fee80ced" providerId="LiveId" clId="{2B34D95D-D8A4-4E9E-9A72-1CD25E9301CC}" dt="2023-02-28T12:02:24.436" v="701" actId="478"/>
          <ac:spMkLst>
            <pc:docMk/>
            <pc:sldMk cId="1951075993" sldId="347"/>
            <ac:spMk id="8" creationId="{87523C15-43F6-0810-926C-3DA6B867C7DE}"/>
          </ac:spMkLst>
        </pc:spChg>
        <pc:spChg chg="del mod">
          <ac:chgData name="saranya s" userId="dbb37a14fee80ced" providerId="LiveId" clId="{2B34D95D-D8A4-4E9E-9A72-1CD25E9301CC}" dt="2023-02-28T12:02:27.914" v="704" actId="478"/>
          <ac:spMkLst>
            <pc:docMk/>
            <pc:sldMk cId="1951075993" sldId="347"/>
            <ac:spMk id="10" creationId="{C1D31EA9-100D-C4F9-DCFF-C1BC276D9029}"/>
          </ac:spMkLst>
        </pc:spChg>
        <pc:spChg chg="del">
          <ac:chgData name="saranya s" userId="dbb37a14fee80ced" providerId="LiveId" clId="{2B34D95D-D8A4-4E9E-9A72-1CD25E9301CC}" dt="2023-02-28T12:02:29.656" v="705" actId="478"/>
          <ac:spMkLst>
            <pc:docMk/>
            <pc:sldMk cId="1951075993" sldId="347"/>
            <ac:spMk id="11" creationId="{60CFCA97-3C54-96A0-1E5B-88AFBB93C218}"/>
          </ac:spMkLst>
        </pc:spChg>
        <pc:spChg chg="add mod">
          <ac:chgData name="saranya s" userId="dbb37a14fee80ced" providerId="LiveId" clId="{2B34D95D-D8A4-4E9E-9A72-1CD25E9301CC}" dt="2023-02-28T12:55:16.925" v="1287" actId="1076"/>
          <ac:spMkLst>
            <pc:docMk/>
            <pc:sldMk cId="1951075993" sldId="347"/>
            <ac:spMk id="13" creationId="{F6861011-B3AA-CB65-F747-0A855F69A3EC}"/>
          </ac:spMkLst>
        </pc:spChg>
        <pc:picChg chg="del">
          <ac:chgData name="saranya s" userId="dbb37a14fee80ced" providerId="LiveId" clId="{2B34D95D-D8A4-4E9E-9A72-1CD25E9301CC}" dt="2023-02-28T12:02:19.053" v="698" actId="478"/>
          <ac:picMkLst>
            <pc:docMk/>
            <pc:sldMk cId="1951075993" sldId="347"/>
            <ac:picMk id="5" creationId="{41DA67F0-5317-F968-E00C-82772EE0C0D2}"/>
          </ac:picMkLst>
        </pc:picChg>
        <pc:picChg chg="del">
          <ac:chgData name="saranya s" userId="dbb37a14fee80ced" providerId="LiveId" clId="{2B34D95D-D8A4-4E9E-9A72-1CD25E9301CC}" dt="2023-02-28T12:02:20.906" v="699" actId="478"/>
          <ac:picMkLst>
            <pc:docMk/>
            <pc:sldMk cId="1951075993" sldId="347"/>
            <ac:picMk id="9" creationId="{0D85B780-97DB-59C7-F4A9-AC2A09113736}"/>
          </ac:picMkLst>
        </pc:picChg>
        <pc:picChg chg="add mod">
          <ac:chgData name="saranya s" userId="dbb37a14fee80ced" providerId="LiveId" clId="{2B34D95D-D8A4-4E9E-9A72-1CD25E9301CC}" dt="2023-02-28T12:03:51.028" v="719" actId="1076"/>
          <ac:picMkLst>
            <pc:docMk/>
            <pc:sldMk cId="1951075993" sldId="347"/>
            <ac:picMk id="14" creationId="{838D8C6C-CB6C-826F-5BA4-9898DD8FCD29}"/>
          </ac:picMkLst>
        </pc:picChg>
      </pc:sldChg>
      <pc:sldChg chg="addSp delSp modSp add mod modTransition">
        <pc:chgData name="saranya s" userId="dbb37a14fee80ced" providerId="LiveId" clId="{2B34D95D-D8A4-4E9E-9A72-1CD25E9301CC}" dt="2023-02-28T13:44:44.387" v="2101"/>
        <pc:sldMkLst>
          <pc:docMk/>
          <pc:sldMk cId="669220754" sldId="348"/>
        </pc:sldMkLst>
        <pc:spChg chg="mod">
          <ac:chgData name="saranya s" userId="dbb37a14fee80ced" providerId="LiveId" clId="{2B34D95D-D8A4-4E9E-9A72-1CD25E9301CC}" dt="2023-02-28T12:55:51.830" v="1309" actId="20577"/>
          <ac:spMkLst>
            <pc:docMk/>
            <pc:sldMk cId="669220754" sldId="348"/>
            <ac:spMk id="2" creationId="{55ACE737-E2F5-D682-ABC8-A1FDB557822B}"/>
          </ac:spMkLst>
        </pc:spChg>
        <pc:spChg chg="mod">
          <ac:chgData name="saranya s" userId="dbb37a14fee80ced" providerId="LiveId" clId="{2B34D95D-D8A4-4E9E-9A72-1CD25E9301CC}" dt="2023-02-28T12:11:33.137" v="890"/>
          <ac:spMkLst>
            <pc:docMk/>
            <pc:sldMk cId="669220754" sldId="348"/>
            <ac:spMk id="4" creationId="{D1F6ED52-1CC3-5259-F6D5-A431367D2599}"/>
          </ac:spMkLst>
        </pc:spChg>
        <pc:spChg chg="mod">
          <ac:chgData name="saranya s" userId="dbb37a14fee80ced" providerId="LiveId" clId="{2B34D95D-D8A4-4E9E-9A72-1CD25E9301CC}" dt="2023-02-28T12:11:33.137" v="890"/>
          <ac:spMkLst>
            <pc:docMk/>
            <pc:sldMk cId="669220754" sldId="348"/>
            <ac:spMk id="6" creationId="{75715076-D29D-2603-A506-CC6E5A47AA5C}"/>
          </ac:spMkLst>
        </pc:spChg>
        <pc:spChg chg="add del mod">
          <ac:chgData name="saranya s" userId="dbb37a14fee80ced" providerId="LiveId" clId="{2B34D95D-D8A4-4E9E-9A72-1CD25E9301CC}" dt="2023-02-28T12:04:17.727" v="731" actId="478"/>
          <ac:spMkLst>
            <pc:docMk/>
            <pc:sldMk cId="669220754" sldId="348"/>
            <ac:spMk id="8" creationId="{7138E4E4-7251-4203-09CC-D20B27BAD1C5}"/>
          </ac:spMkLst>
        </pc:spChg>
        <pc:spChg chg="del">
          <ac:chgData name="saranya s" userId="dbb37a14fee80ced" providerId="LiveId" clId="{2B34D95D-D8A4-4E9E-9A72-1CD25E9301CC}" dt="2023-02-28T12:04:22.536" v="734" actId="478"/>
          <ac:spMkLst>
            <pc:docMk/>
            <pc:sldMk cId="669220754" sldId="348"/>
            <ac:spMk id="10" creationId="{C1D31EA9-100D-C4F9-DCFF-C1BC276D9029}"/>
          </ac:spMkLst>
        </pc:spChg>
        <pc:spChg chg="del">
          <ac:chgData name="saranya s" userId="dbb37a14fee80ced" providerId="LiveId" clId="{2B34D95D-D8A4-4E9E-9A72-1CD25E9301CC}" dt="2023-02-28T12:04:20.540" v="733" actId="478"/>
          <ac:spMkLst>
            <pc:docMk/>
            <pc:sldMk cId="669220754" sldId="348"/>
            <ac:spMk id="11" creationId="{60CFCA97-3C54-96A0-1E5B-88AFBB93C218}"/>
          </ac:spMkLst>
        </pc:spChg>
        <pc:spChg chg="add mod">
          <ac:chgData name="saranya s" userId="dbb37a14fee80ced" providerId="LiveId" clId="{2B34D95D-D8A4-4E9E-9A72-1CD25E9301CC}" dt="2023-02-28T12:05:26.547" v="740" actId="20577"/>
          <ac:spMkLst>
            <pc:docMk/>
            <pc:sldMk cId="669220754" sldId="348"/>
            <ac:spMk id="15" creationId="{7B90AC3F-B7E7-CFC7-0002-7E9E7444C9F4}"/>
          </ac:spMkLst>
        </pc:spChg>
        <pc:picChg chg="del">
          <ac:chgData name="saranya s" userId="dbb37a14fee80ced" providerId="LiveId" clId="{2B34D95D-D8A4-4E9E-9A72-1CD25E9301CC}" dt="2023-02-28T12:04:10.929" v="730" actId="478"/>
          <ac:picMkLst>
            <pc:docMk/>
            <pc:sldMk cId="669220754" sldId="348"/>
            <ac:picMk id="5" creationId="{41DA67F0-5317-F968-E00C-82772EE0C0D2}"/>
          </ac:picMkLst>
        </pc:picChg>
        <pc:picChg chg="del">
          <ac:chgData name="saranya s" userId="dbb37a14fee80ced" providerId="LiveId" clId="{2B34D95D-D8A4-4E9E-9A72-1CD25E9301CC}" dt="2023-02-28T12:04:18.922" v="732" actId="478"/>
          <ac:picMkLst>
            <pc:docMk/>
            <pc:sldMk cId="669220754" sldId="348"/>
            <ac:picMk id="9" creationId="{0D85B780-97DB-59C7-F4A9-AC2A09113736}"/>
          </ac:picMkLst>
        </pc:picChg>
        <pc:picChg chg="add mod">
          <ac:chgData name="saranya s" userId="dbb37a14fee80ced" providerId="LiveId" clId="{2B34D95D-D8A4-4E9E-9A72-1CD25E9301CC}" dt="2023-02-28T12:05:16.669" v="739" actId="1076"/>
          <ac:picMkLst>
            <pc:docMk/>
            <pc:sldMk cId="669220754" sldId="348"/>
            <ac:picMk id="16" creationId="{AD96C51F-E41C-F899-7C41-006BBFC885F3}"/>
          </ac:picMkLst>
        </pc:picChg>
      </pc:sldChg>
      <pc:sldMasterChg chg="addSp">
        <pc:chgData name="saranya s" userId="dbb37a14fee80ced" providerId="LiveId" clId="{2B34D95D-D8A4-4E9E-9A72-1CD25E9301CC}" dt="2023-02-28T12:11:33.137" v="890"/>
        <pc:sldMasterMkLst>
          <pc:docMk/>
          <pc:sldMasterMk cId="3325696236" sldId="2147483976"/>
        </pc:sldMasterMkLst>
        <pc:spChg chg="add">
          <ac:chgData name="saranya s" userId="dbb37a14fee80ced" providerId="LiveId" clId="{2B34D95D-D8A4-4E9E-9A72-1CD25E9301CC}" dt="2023-02-28T12:11:33.137" v="890"/>
          <ac:spMkLst>
            <pc:docMk/>
            <pc:sldMasterMk cId="3325696236" sldId="2147483976"/>
            <ac:spMk id="9" creationId="{268C2233-DBD2-80D7-E563-8977514860B6}"/>
          </ac:spMkLst>
        </pc:spChg>
        <pc:cxnChg chg="add">
          <ac:chgData name="saranya s" userId="dbb37a14fee80ced" providerId="LiveId" clId="{2B34D95D-D8A4-4E9E-9A72-1CD25E9301CC}" dt="2023-02-28T12:11:33.137" v="890"/>
          <ac:cxnSpMkLst>
            <pc:docMk/>
            <pc:sldMasterMk cId="3325696236" sldId="2147483976"/>
            <ac:cxnSpMk id="10" creationId="{D605FD5A-D1C4-D398-E83E-2F28E37E9396}"/>
          </ac:cxnSpMkLst>
        </pc:cxnChg>
      </pc:sldMasterChg>
    </pc:docChg>
  </pc:docChgLst>
  <pc:docChgLst>
    <pc:chgData name="saranya s" userId="dbb37a14fee80ced" providerId="LiveId" clId="{C8E4E2AC-6E00-4144-9374-B0C6A05CB42E}"/>
    <pc:docChg chg="modSld">
      <pc:chgData name="saranya s" userId="dbb37a14fee80ced" providerId="LiveId" clId="{C8E4E2AC-6E00-4144-9374-B0C6A05CB42E}" dt="2023-02-11T03:15:53.811" v="29" actId="14100"/>
      <pc:docMkLst>
        <pc:docMk/>
      </pc:docMkLst>
      <pc:sldChg chg="modSp mod">
        <pc:chgData name="saranya s" userId="dbb37a14fee80ced" providerId="LiveId" clId="{C8E4E2AC-6E00-4144-9374-B0C6A05CB42E}" dt="2023-02-11T03:14:12.728" v="4" actId="14734"/>
        <pc:sldMkLst>
          <pc:docMk/>
          <pc:sldMk cId="2790162611" sldId="288"/>
        </pc:sldMkLst>
        <pc:graphicFrameChg chg="modGraphic">
          <ac:chgData name="saranya s" userId="dbb37a14fee80ced" providerId="LiveId" clId="{C8E4E2AC-6E00-4144-9374-B0C6A05CB42E}" dt="2023-02-11T03:14:12.728" v="4" actId="14734"/>
          <ac:graphicFrameMkLst>
            <pc:docMk/>
            <pc:sldMk cId="2790162611" sldId="288"/>
            <ac:graphicFrameMk id="3" creationId="{5113F7E8-4854-6AAA-C8D5-913D617A88DE}"/>
          </ac:graphicFrameMkLst>
        </pc:graphicFrameChg>
      </pc:sldChg>
      <pc:sldChg chg="modSp mod">
        <pc:chgData name="saranya s" userId="dbb37a14fee80ced" providerId="LiveId" clId="{C8E4E2AC-6E00-4144-9374-B0C6A05CB42E}" dt="2023-02-11T03:14:39.387" v="19" actId="20577"/>
        <pc:sldMkLst>
          <pc:docMk/>
          <pc:sldMk cId="44008381" sldId="290"/>
        </pc:sldMkLst>
        <pc:graphicFrameChg chg="modGraphic">
          <ac:chgData name="saranya s" userId="dbb37a14fee80ced" providerId="LiveId" clId="{C8E4E2AC-6E00-4144-9374-B0C6A05CB42E}" dt="2023-02-11T03:14:39.387" v="19" actId="20577"/>
          <ac:graphicFrameMkLst>
            <pc:docMk/>
            <pc:sldMk cId="44008381" sldId="290"/>
            <ac:graphicFrameMk id="2" creationId="{729F7074-ACA3-D9E3-0468-C30BB069E905}"/>
          </ac:graphicFrameMkLst>
        </pc:graphicFrameChg>
      </pc:sldChg>
      <pc:sldChg chg="modSp mod">
        <pc:chgData name="saranya s" userId="dbb37a14fee80ced" providerId="LiveId" clId="{C8E4E2AC-6E00-4144-9374-B0C6A05CB42E}" dt="2023-02-11T03:15:24.386" v="26" actId="14734"/>
        <pc:sldMkLst>
          <pc:docMk/>
          <pc:sldMk cId="2894291483" sldId="291"/>
        </pc:sldMkLst>
        <pc:graphicFrameChg chg="modGraphic">
          <ac:chgData name="saranya s" userId="dbb37a14fee80ced" providerId="LiveId" clId="{C8E4E2AC-6E00-4144-9374-B0C6A05CB42E}" dt="2023-02-11T03:15:24.386" v="26" actId="14734"/>
          <ac:graphicFrameMkLst>
            <pc:docMk/>
            <pc:sldMk cId="2894291483" sldId="291"/>
            <ac:graphicFrameMk id="2" creationId="{0B525F19-011E-F8F2-31A6-ED946EB36AA3}"/>
          </ac:graphicFrameMkLst>
        </pc:graphicFrameChg>
      </pc:sldChg>
      <pc:sldChg chg="modSp mod">
        <pc:chgData name="saranya s" userId="dbb37a14fee80ced" providerId="LiveId" clId="{C8E4E2AC-6E00-4144-9374-B0C6A05CB42E}" dt="2023-02-11T03:15:32.335" v="27" actId="14734"/>
        <pc:sldMkLst>
          <pc:docMk/>
          <pc:sldMk cId="524384563" sldId="311"/>
        </pc:sldMkLst>
        <pc:graphicFrameChg chg="modGraphic">
          <ac:chgData name="saranya s" userId="dbb37a14fee80ced" providerId="LiveId" clId="{C8E4E2AC-6E00-4144-9374-B0C6A05CB42E}" dt="2023-02-11T03:15:32.335" v="27" actId="14734"/>
          <ac:graphicFrameMkLst>
            <pc:docMk/>
            <pc:sldMk cId="524384563" sldId="311"/>
            <ac:graphicFrameMk id="2" creationId="{35D272ED-8F32-35A8-8F4F-3BB5D38029FC}"/>
          </ac:graphicFrameMkLst>
        </pc:graphicFrameChg>
      </pc:sldChg>
      <pc:sldChg chg="modSp mod">
        <pc:chgData name="saranya s" userId="dbb37a14fee80ced" providerId="LiveId" clId="{C8E4E2AC-6E00-4144-9374-B0C6A05CB42E}" dt="2023-02-11T03:15:38.886" v="28" actId="14734"/>
        <pc:sldMkLst>
          <pc:docMk/>
          <pc:sldMk cId="2047840740" sldId="312"/>
        </pc:sldMkLst>
        <pc:graphicFrameChg chg="modGraphic">
          <ac:chgData name="saranya s" userId="dbb37a14fee80ced" providerId="LiveId" clId="{C8E4E2AC-6E00-4144-9374-B0C6A05CB42E}" dt="2023-02-11T03:15:38.886" v="28" actId="14734"/>
          <ac:graphicFrameMkLst>
            <pc:docMk/>
            <pc:sldMk cId="2047840740" sldId="312"/>
            <ac:graphicFrameMk id="2" creationId="{A960090C-C747-E552-76D2-B2E278551675}"/>
          </ac:graphicFrameMkLst>
        </pc:graphicFrameChg>
      </pc:sldChg>
      <pc:sldChg chg="modSp mod">
        <pc:chgData name="saranya s" userId="dbb37a14fee80ced" providerId="LiveId" clId="{C8E4E2AC-6E00-4144-9374-B0C6A05CB42E}" dt="2023-02-11T03:15:53.811" v="29" actId="14100"/>
        <pc:sldMkLst>
          <pc:docMk/>
          <pc:sldMk cId="2645114647" sldId="319"/>
        </pc:sldMkLst>
        <pc:picChg chg="mod">
          <ac:chgData name="saranya s" userId="dbb37a14fee80ced" providerId="LiveId" clId="{C8E4E2AC-6E00-4144-9374-B0C6A05CB42E}" dt="2023-02-11T03:15:53.811" v="29" actId="14100"/>
          <ac:picMkLst>
            <pc:docMk/>
            <pc:sldMk cId="2645114647" sldId="319"/>
            <ac:picMk id="11" creationId="{722A70BD-F71D-643A-6B68-8E74E6490273}"/>
          </ac:picMkLst>
        </pc:picChg>
      </pc:sldChg>
      <pc:sldChg chg="modSp mod">
        <pc:chgData name="saranya s" userId="dbb37a14fee80ced" providerId="LiveId" clId="{C8E4E2AC-6E00-4144-9374-B0C6A05CB42E}" dt="2023-02-11T03:15:17.450" v="25" actId="20577"/>
        <pc:sldMkLst>
          <pc:docMk/>
          <pc:sldMk cId="2728963326" sldId="328"/>
        </pc:sldMkLst>
        <pc:graphicFrameChg chg="modGraphic">
          <ac:chgData name="saranya s" userId="dbb37a14fee80ced" providerId="LiveId" clId="{C8E4E2AC-6E00-4144-9374-B0C6A05CB42E}" dt="2023-02-11T03:15:17.450" v="25" actId="20577"/>
          <ac:graphicFrameMkLst>
            <pc:docMk/>
            <pc:sldMk cId="2728963326" sldId="328"/>
            <ac:graphicFrameMk id="2" creationId="{1FD21763-F318-F217-C5D2-8FC4FDEC0ADE}"/>
          </ac:graphicFrameMkLst>
        </pc:graphicFrameChg>
      </pc:sldChg>
      <pc:sldChg chg="modSp mod">
        <pc:chgData name="saranya s" userId="dbb37a14fee80ced" providerId="LiveId" clId="{C8E4E2AC-6E00-4144-9374-B0C6A05CB42E}" dt="2023-02-11T03:10:39.791" v="3" actId="20577"/>
        <pc:sldMkLst>
          <pc:docMk/>
          <pc:sldMk cId="462596287" sldId="330"/>
        </pc:sldMkLst>
        <pc:spChg chg="mod">
          <ac:chgData name="saranya s" userId="dbb37a14fee80ced" providerId="LiveId" clId="{C8E4E2AC-6E00-4144-9374-B0C6A05CB42E}" dt="2023-02-11T03:10:39.791" v="3" actId="20577"/>
          <ac:spMkLst>
            <pc:docMk/>
            <pc:sldMk cId="462596287" sldId="330"/>
            <ac:spMk id="32" creationId="{278E2A2E-8C74-21E6-44F4-28F345515C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6520DC-D91C-4210-AAE1-483A71A0AD98}" type="datetime1">
              <a:rPr lang="en-IN" smtClean="0"/>
              <a:t>28-02-2023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Eco-Fertilization</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0E85-213C-4EEC-889B-75B968AB8288}" type="datetime1">
              <a:rPr lang="en-IN" smtClean="0"/>
              <a:t>28-02-2023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Eco-Fertilization</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40D3D5-4A6C-44EE-A8DC-3E702259EB8C}" type="datetime1">
              <a:rPr lang="en-IN" smtClean="0"/>
              <a:t>28-02-2023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Eco-Fertilization</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59232258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40D3D5-4A6C-44EE-A8DC-3E702259EB8C}" type="datetime1">
              <a:rPr lang="en-IN" smtClean="0"/>
              <a:t>28-02-2023</a:t>
            </a:fld>
            <a:endParaRPr lang="en-US" dirty="0"/>
          </a:p>
        </p:txBody>
      </p:sp>
      <p:sp>
        <p:nvSpPr>
          <p:cNvPr id="6" name="Footer Placeholder 5"/>
          <p:cNvSpPr>
            <a:spLocks noGrp="1"/>
          </p:cNvSpPr>
          <p:nvPr>
            <p:ph type="ftr" sz="quarter" idx="11"/>
          </p:nvPr>
        </p:nvSpPr>
        <p:spPr/>
        <p:txBody>
          <a:bodyPr/>
          <a:lstStyle/>
          <a:p>
            <a:r>
              <a:rPr lang="en-US"/>
              <a:t>Eco-Fertilization</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7140281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940D3D5-4A6C-44EE-A8DC-3E702259EB8C}" type="datetime1">
              <a:rPr lang="en-IN" smtClean="0"/>
              <a:t>28-02-2023</a:t>
            </a:fld>
            <a:endParaRPr lang="en-US" dirty="0"/>
          </a:p>
        </p:txBody>
      </p:sp>
      <p:sp>
        <p:nvSpPr>
          <p:cNvPr id="5" name="Footer Placeholder 4"/>
          <p:cNvSpPr>
            <a:spLocks noGrp="1"/>
          </p:cNvSpPr>
          <p:nvPr>
            <p:ph type="ftr" sz="quarter" idx="11"/>
          </p:nvPr>
        </p:nvSpPr>
        <p:spPr/>
        <p:txBody>
          <a:bodyPr/>
          <a:lstStyle/>
          <a:p>
            <a:r>
              <a:rPr lang="en-US"/>
              <a:t>Eco-Fertilization</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72512096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940D3D5-4A6C-44EE-A8DC-3E702259EB8C}" type="datetime1">
              <a:rPr lang="en-IN" smtClean="0"/>
              <a:t>28-02-2023</a:t>
            </a:fld>
            <a:endParaRPr lang="en-US" dirty="0"/>
          </a:p>
        </p:txBody>
      </p:sp>
      <p:sp>
        <p:nvSpPr>
          <p:cNvPr id="5" name="Footer Placeholder 4"/>
          <p:cNvSpPr>
            <a:spLocks noGrp="1"/>
          </p:cNvSpPr>
          <p:nvPr>
            <p:ph type="ftr" sz="quarter" idx="11"/>
          </p:nvPr>
        </p:nvSpPr>
        <p:spPr/>
        <p:txBody>
          <a:bodyPr/>
          <a:lstStyle/>
          <a:p>
            <a:r>
              <a:rPr lang="en-US"/>
              <a:t>Eco-Fertilization</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80287826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40D3D5-4A6C-44EE-A8DC-3E702259EB8C}" type="datetime1">
              <a:rPr lang="en-IN" smtClean="0"/>
              <a:t>28-02-2023</a:t>
            </a:fld>
            <a:endParaRPr lang="en-US" dirty="0"/>
          </a:p>
        </p:txBody>
      </p:sp>
      <p:sp>
        <p:nvSpPr>
          <p:cNvPr id="5" name="Footer Placeholder 4"/>
          <p:cNvSpPr>
            <a:spLocks noGrp="1"/>
          </p:cNvSpPr>
          <p:nvPr>
            <p:ph type="ftr" sz="quarter" idx="11"/>
          </p:nvPr>
        </p:nvSpPr>
        <p:spPr/>
        <p:txBody>
          <a:bodyPr/>
          <a:lstStyle/>
          <a:p>
            <a:r>
              <a:rPr lang="en-US"/>
              <a:t>Eco-Fertilization</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87922540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940D3D5-4A6C-44EE-A8DC-3E702259EB8C}" type="datetime1">
              <a:rPr lang="en-IN" smtClean="0"/>
              <a:t>28-02-2023</a:t>
            </a:fld>
            <a:endParaRPr lang="en-US" dirty="0"/>
          </a:p>
        </p:txBody>
      </p:sp>
      <p:sp>
        <p:nvSpPr>
          <p:cNvPr id="8" name="Footer Placeholder 7"/>
          <p:cNvSpPr>
            <a:spLocks noGrp="1"/>
          </p:cNvSpPr>
          <p:nvPr>
            <p:ph type="ftr" sz="quarter" idx="11"/>
          </p:nvPr>
        </p:nvSpPr>
        <p:spPr/>
        <p:txBody>
          <a:bodyPr/>
          <a:lstStyle/>
          <a:p>
            <a:r>
              <a:rPr lang="en-US"/>
              <a:t>Eco-Fertilization</a:t>
            </a:r>
            <a:endParaRPr lang="en-US" dirty="0"/>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46993161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940D3D5-4A6C-44EE-A8DC-3E702259EB8C}" type="datetime1">
              <a:rPr lang="en-IN" smtClean="0"/>
              <a:t>28-02-2023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Eco-Fertilization</a:t>
            </a:r>
            <a:endParaRPr lang="en-US" dirty="0"/>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71391139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940D3D5-4A6C-44EE-A8DC-3E702259EB8C}" type="datetime1">
              <a:rPr lang="en-IN" smtClean="0"/>
              <a:t>28-02-2023</a:t>
            </a:fld>
            <a:endParaRPr lang="en-US" dirty="0"/>
          </a:p>
        </p:txBody>
      </p:sp>
      <p:sp>
        <p:nvSpPr>
          <p:cNvPr id="5" name="Footer Placeholder 4"/>
          <p:cNvSpPr>
            <a:spLocks noGrp="1"/>
          </p:cNvSpPr>
          <p:nvPr>
            <p:ph type="ftr" sz="quarter" idx="11"/>
          </p:nvPr>
        </p:nvSpPr>
        <p:spPr/>
        <p:txBody>
          <a:bodyPr/>
          <a:lstStyle/>
          <a:p>
            <a:r>
              <a:rPr lang="en-US"/>
              <a:t>Eco-Fertilization</a:t>
            </a:r>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793438857"/>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940D3D5-4A6C-44EE-A8DC-3E702259EB8C}" type="datetime1">
              <a:rPr lang="en-IN" smtClean="0"/>
              <a:t>28-02-2023</a:t>
            </a:fld>
            <a:endParaRPr lang="en-US" dirty="0"/>
          </a:p>
        </p:txBody>
      </p:sp>
      <p:sp>
        <p:nvSpPr>
          <p:cNvPr id="5" name="Footer Placeholder 4"/>
          <p:cNvSpPr>
            <a:spLocks noGrp="1"/>
          </p:cNvSpPr>
          <p:nvPr>
            <p:ph type="ftr" sz="quarter" idx="11"/>
          </p:nvPr>
        </p:nvSpPr>
        <p:spPr/>
        <p:txBody>
          <a:bodyPr/>
          <a:lstStyle/>
          <a:p>
            <a:r>
              <a:rPr lang="en-US"/>
              <a:t>Eco-Fertilization</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66029448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DEF1BF11-E4B8-465D-9EAD-FAA4D320ABEB}" type="datetime1">
              <a:rPr lang="en-IN" smtClean="0"/>
              <a:t>28-02-2023</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Eco-Fertilization</a:t>
            </a:r>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184169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8219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40D3D5-4A6C-44EE-A8DC-3E702259EB8C}" type="datetime1">
              <a:rPr lang="en-IN" smtClean="0"/>
              <a:t>28-02-2023</a:t>
            </a:fld>
            <a:endParaRPr lang="en-US" dirty="0"/>
          </a:p>
        </p:txBody>
      </p:sp>
      <p:sp>
        <p:nvSpPr>
          <p:cNvPr id="5" name="Footer Placeholder 4"/>
          <p:cNvSpPr>
            <a:spLocks noGrp="1"/>
          </p:cNvSpPr>
          <p:nvPr>
            <p:ph type="ftr" sz="quarter" idx="11"/>
          </p:nvPr>
        </p:nvSpPr>
        <p:spPr/>
        <p:txBody>
          <a:bodyPr/>
          <a:lstStyle/>
          <a:p>
            <a:r>
              <a:rPr lang="en-US"/>
              <a:t>Eco-Fertilization</a:t>
            </a:r>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15421387"/>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40D3D5-4A6C-44EE-A8DC-3E702259EB8C}" type="datetime1">
              <a:rPr lang="en-IN" smtClean="0"/>
              <a:t>28-02-2023</a:t>
            </a:fld>
            <a:endParaRPr lang="en-US" dirty="0"/>
          </a:p>
        </p:txBody>
      </p:sp>
      <p:sp>
        <p:nvSpPr>
          <p:cNvPr id="5" name="Footer Placeholder 4"/>
          <p:cNvSpPr>
            <a:spLocks noGrp="1"/>
          </p:cNvSpPr>
          <p:nvPr>
            <p:ph type="ftr" sz="quarter" idx="11"/>
          </p:nvPr>
        </p:nvSpPr>
        <p:spPr/>
        <p:txBody>
          <a:bodyPr/>
          <a:lstStyle/>
          <a:p>
            <a:r>
              <a:rPr lang="en-US"/>
              <a:t>Eco-Fertilization</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80837864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40D3D5-4A6C-44EE-A8DC-3E702259EB8C}" type="datetime1">
              <a:rPr lang="en-IN" smtClean="0"/>
              <a:t>28-02-2023</a:t>
            </a:fld>
            <a:endParaRPr lang="en-US" dirty="0"/>
          </a:p>
        </p:txBody>
      </p:sp>
      <p:sp>
        <p:nvSpPr>
          <p:cNvPr id="6" name="Footer Placeholder 5"/>
          <p:cNvSpPr>
            <a:spLocks noGrp="1"/>
          </p:cNvSpPr>
          <p:nvPr>
            <p:ph type="ftr" sz="quarter" idx="11"/>
          </p:nvPr>
        </p:nvSpPr>
        <p:spPr/>
        <p:txBody>
          <a:bodyPr/>
          <a:lstStyle/>
          <a:p>
            <a:r>
              <a:rPr lang="en-US"/>
              <a:t>Eco-Fertilization</a:t>
            </a:r>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82269338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40D3D5-4A6C-44EE-A8DC-3E702259EB8C}" type="datetime1">
              <a:rPr lang="en-IN" smtClean="0"/>
              <a:t>28-02-2023</a:t>
            </a:fld>
            <a:endParaRPr lang="en-US" dirty="0"/>
          </a:p>
        </p:txBody>
      </p:sp>
      <p:sp>
        <p:nvSpPr>
          <p:cNvPr id="8" name="Footer Placeholder 7"/>
          <p:cNvSpPr>
            <a:spLocks noGrp="1"/>
          </p:cNvSpPr>
          <p:nvPr>
            <p:ph type="ftr" sz="quarter" idx="11"/>
          </p:nvPr>
        </p:nvSpPr>
        <p:spPr/>
        <p:txBody>
          <a:bodyPr/>
          <a:lstStyle/>
          <a:p>
            <a:r>
              <a:rPr lang="en-US"/>
              <a:t>Eco-Fertilization</a:t>
            </a:r>
            <a:endParaRPr lang="en-US" dirty="0"/>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389738391"/>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40D3D5-4A6C-44EE-A8DC-3E702259EB8C}" type="datetime1">
              <a:rPr lang="en-IN" smtClean="0"/>
              <a:t>28-02-2023</a:t>
            </a:fld>
            <a:endParaRPr lang="en-US" dirty="0"/>
          </a:p>
        </p:txBody>
      </p:sp>
      <p:sp>
        <p:nvSpPr>
          <p:cNvPr id="4" name="Footer Placeholder 3"/>
          <p:cNvSpPr>
            <a:spLocks noGrp="1"/>
          </p:cNvSpPr>
          <p:nvPr>
            <p:ph type="ftr" sz="quarter" idx="11"/>
          </p:nvPr>
        </p:nvSpPr>
        <p:spPr/>
        <p:txBody>
          <a:bodyPr/>
          <a:lstStyle/>
          <a:p>
            <a:r>
              <a:rPr lang="en-US"/>
              <a:t>Eco-Fertilization</a:t>
            </a:r>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22568952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40D3D5-4A6C-44EE-A8DC-3E702259EB8C}" type="datetime1">
              <a:rPr lang="en-IN" smtClean="0"/>
              <a:t>28-02-2023</a:t>
            </a:fld>
            <a:endParaRPr lang="en-US" dirty="0"/>
          </a:p>
        </p:txBody>
      </p:sp>
      <p:sp>
        <p:nvSpPr>
          <p:cNvPr id="3" name="Footer Placeholder 2"/>
          <p:cNvSpPr>
            <a:spLocks noGrp="1"/>
          </p:cNvSpPr>
          <p:nvPr>
            <p:ph type="ftr" sz="quarter" idx="11"/>
          </p:nvPr>
        </p:nvSpPr>
        <p:spPr/>
        <p:txBody>
          <a:bodyPr/>
          <a:lstStyle/>
          <a:p>
            <a:r>
              <a:rPr lang="en-US"/>
              <a:t>Eco-Fertilization</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70185472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40D3D5-4A6C-44EE-A8DC-3E702259EB8C}" type="datetime1">
              <a:rPr lang="en-IN" smtClean="0"/>
              <a:t>28-02-2023</a:t>
            </a:fld>
            <a:endParaRPr lang="en-US" dirty="0"/>
          </a:p>
        </p:txBody>
      </p:sp>
      <p:sp>
        <p:nvSpPr>
          <p:cNvPr id="6" name="Footer Placeholder 5"/>
          <p:cNvSpPr>
            <a:spLocks noGrp="1"/>
          </p:cNvSpPr>
          <p:nvPr>
            <p:ph type="ftr" sz="quarter" idx="11"/>
          </p:nvPr>
        </p:nvSpPr>
        <p:spPr/>
        <p:txBody>
          <a:bodyPr/>
          <a:lstStyle/>
          <a:p>
            <a:r>
              <a:rPr lang="en-US"/>
              <a:t>Eco-Fertilization</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33270054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40D3D5-4A6C-44EE-A8DC-3E702259EB8C}" type="datetime1">
              <a:rPr lang="en-IN" smtClean="0"/>
              <a:t>28-02-2023</a:t>
            </a:fld>
            <a:endParaRPr lang="en-US" dirty="0"/>
          </a:p>
        </p:txBody>
      </p:sp>
      <p:sp>
        <p:nvSpPr>
          <p:cNvPr id="6" name="Footer Placeholder 5"/>
          <p:cNvSpPr>
            <a:spLocks noGrp="1"/>
          </p:cNvSpPr>
          <p:nvPr>
            <p:ph type="ftr" sz="quarter" idx="11"/>
          </p:nvPr>
        </p:nvSpPr>
        <p:spPr/>
        <p:txBody>
          <a:bodyPr/>
          <a:lstStyle/>
          <a:p>
            <a:r>
              <a:rPr lang="en-US"/>
              <a:t>Eco-Fertilization</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654791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940D3D5-4A6C-44EE-A8DC-3E702259EB8C}" type="datetime1">
              <a:rPr lang="en-IN" smtClean="0"/>
              <a:t>28-02-2023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Eco-Fertilization</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860EDB8-5305-433F-BE41-D7A86D811DB3}" type="slidenum">
              <a:rPr lang="en-US" smtClean="0"/>
              <a:pPr/>
              <a:t>‹#›</a:t>
            </a:fld>
            <a:endParaRPr lang="en-US" dirty="0"/>
          </a:p>
        </p:txBody>
      </p:sp>
      <p:sp>
        <p:nvSpPr>
          <p:cNvPr id="9" name="Rectangle 8">
            <a:extLst>
              <a:ext uri="{FF2B5EF4-FFF2-40B4-BE49-F238E27FC236}">
                <a16:creationId xmlns:a16="http://schemas.microsoft.com/office/drawing/2014/main" id="{268C2233-DBD2-80D7-E563-8977514860B6}"/>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0" name="Straight Connector 9">
            <a:extLst>
              <a:ext uri="{FF2B5EF4-FFF2-40B4-BE49-F238E27FC236}">
                <a16:creationId xmlns:a16="http://schemas.microsoft.com/office/drawing/2014/main" id="{D605FD5A-D1C4-D398-E83E-2F28E37E9396}"/>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696236"/>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705" r:id="rId19"/>
    <p:sldLayoutId id="2147483663" r:id="rId20"/>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geobrava.wordpress.com/2017/07/03/converged-systems-driving-it-innovation-and-growth/" TargetMode="External"/><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www.konstruktionspraxis.vogel.de/fuenf-use-cases-fuer-digitale-zwillinge-a-831858/" TargetMode="External"/><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technofaq.org/posts/2021/05/7-mind-blowing-tips-to-choose-the-best-software-development-company/" TargetMode="External"/><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278E2A2E-8C74-21E6-44F4-28F345515CB4}"/>
              </a:ext>
            </a:extLst>
          </p:cNvPr>
          <p:cNvSpPr txBox="1"/>
          <p:nvPr/>
        </p:nvSpPr>
        <p:spPr>
          <a:xfrm>
            <a:off x="3079102" y="83975"/>
            <a:ext cx="7709418" cy="1723549"/>
          </a:xfrm>
          <a:prstGeom prst="rect">
            <a:avLst/>
          </a:prstGeom>
          <a:noFill/>
        </p:spPr>
        <p:txBody>
          <a:bodyPr wrap="square">
            <a:spAutoFit/>
          </a:bodyPr>
          <a:lstStyle/>
          <a:p>
            <a:r>
              <a:rPr lang="en-IN" altLang="en-US" sz="4800" b="1" dirty="0">
                <a:latin typeface="Adobe Garamond Pro Bold" pitchFamily="18" charset="0"/>
              </a:rPr>
              <a:t>  VEL TECH HIGH TECH </a:t>
            </a:r>
            <a:br>
              <a:rPr lang="en-IN" altLang="en-US" sz="900" dirty="0">
                <a:latin typeface="Adobe Garamond Pro Bold" pitchFamily="18" charset="0"/>
              </a:rPr>
            </a:br>
            <a:r>
              <a:rPr lang="en-IN" altLang="en-US" sz="900" dirty="0">
                <a:latin typeface="Adobe Garamond Pro Bold" pitchFamily="18" charset="0"/>
              </a:rPr>
              <a:t>        </a:t>
            </a:r>
            <a:r>
              <a:rPr lang="en-IN" altLang="en-US" sz="1800" b="1" dirty="0">
                <a:latin typeface="Adobe Garamond Pro Bold" pitchFamily="18" charset="0"/>
              </a:rPr>
              <a:t>DR. RANGARAJAN DR. SAKUNTHALA ENGINEERING COLLEGE</a:t>
            </a:r>
            <a:br>
              <a:rPr lang="en-IN" altLang="en-US" sz="4000" dirty="0">
                <a:latin typeface="Adobe Garamond Pro Bold" pitchFamily="18" charset="0"/>
              </a:rPr>
            </a:br>
            <a:r>
              <a:rPr lang="en-IN" altLang="en-US" sz="4000" dirty="0">
                <a:latin typeface="Adobe Garamond Pro Bold" pitchFamily="18" charset="0"/>
              </a:rPr>
              <a:t>		       </a:t>
            </a:r>
            <a:r>
              <a:rPr lang="en-IN" altLang="en-US" sz="1800" b="1" dirty="0">
                <a:latin typeface="Adobe Garamond Pro Bold" pitchFamily="18" charset="0"/>
              </a:rPr>
              <a:t>An Autonomous Institution</a:t>
            </a:r>
            <a:endParaRPr lang="en-IN" dirty="0"/>
          </a:p>
        </p:txBody>
      </p:sp>
      <p:pic>
        <p:nvPicPr>
          <p:cNvPr id="33" name="Picture 2" descr="C:\Users\Priya\Desktop\logo.jpg">
            <a:extLst>
              <a:ext uri="{FF2B5EF4-FFF2-40B4-BE49-F238E27FC236}">
                <a16:creationId xmlns:a16="http://schemas.microsoft.com/office/drawing/2014/main" id="{ACFD393A-B80A-9868-97B7-325106BB6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083" y="247804"/>
            <a:ext cx="1054358" cy="89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Subtitle 2">
            <a:extLst>
              <a:ext uri="{FF2B5EF4-FFF2-40B4-BE49-F238E27FC236}">
                <a16:creationId xmlns:a16="http://schemas.microsoft.com/office/drawing/2014/main" id="{47F4E59D-7CBE-D4C5-94C1-22754423035E}"/>
              </a:ext>
            </a:extLst>
          </p:cNvPr>
          <p:cNvSpPr txBox="1">
            <a:spLocks/>
          </p:cNvSpPr>
          <p:nvPr/>
        </p:nvSpPr>
        <p:spPr bwMode="auto">
          <a:xfrm>
            <a:off x="1737360" y="1920428"/>
            <a:ext cx="9144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Font typeface="Arial" panose="020B0604020202020204" pitchFamily="34" charset="0"/>
              <a:buNone/>
            </a:pPr>
            <a:r>
              <a:rPr lang="en-IN" altLang="en-US" sz="2800" dirty="0">
                <a:latin typeface="Adobe Garamond Pro Bold" pitchFamily="18" charset="0"/>
              </a:rPr>
              <a:t>Department of Computer Science and  Engineering</a:t>
            </a:r>
          </a:p>
        </p:txBody>
      </p:sp>
      <p:sp>
        <p:nvSpPr>
          <p:cNvPr id="35" name="Subtitle 2">
            <a:extLst>
              <a:ext uri="{FF2B5EF4-FFF2-40B4-BE49-F238E27FC236}">
                <a16:creationId xmlns:a16="http://schemas.microsoft.com/office/drawing/2014/main" id="{07C4726F-63A0-83AD-5872-0696C8B03F72}"/>
              </a:ext>
            </a:extLst>
          </p:cNvPr>
          <p:cNvSpPr txBox="1">
            <a:spLocks/>
          </p:cNvSpPr>
          <p:nvPr/>
        </p:nvSpPr>
        <p:spPr>
          <a:xfrm>
            <a:off x="1608377" y="2309534"/>
            <a:ext cx="9144000" cy="500062"/>
          </a:xfrm>
          <a:prstGeom prst="rect">
            <a:avLst/>
          </a:prstGeom>
        </p:spPr>
        <p:txBody>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a:r>
              <a:rPr lang="en-IN" altLang="en-US" sz="2800" dirty="0">
                <a:latin typeface="Adobe Garamond Pro Bold" pitchFamily="18" charset="0"/>
              </a:rPr>
              <a:t>Project Review-II</a:t>
            </a:r>
          </a:p>
        </p:txBody>
      </p:sp>
      <p:sp>
        <p:nvSpPr>
          <p:cNvPr id="36" name="Subtitle 2">
            <a:extLst>
              <a:ext uri="{FF2B5EF4-FFF2-40B4-BE49-F238E27FC236}">
                <a16:creationId xmlns:a16="http://schemas.microsoft.com/office/drawing/2014/main" id="{5903456F-B9DA-B3D5-1829-23BC22FCB968}"/>
              </a:ext>
            </a:extLst>
          </p:cNvPr>
          <p:cNvSpPr txBox="1">
            <a:spLocks/>
          </p:cNvSpPr>
          <p:nvPr/>
        </p:nvSpPr>
        <p:spPr bwMode="auto">
          <a:xfrm>
            <a:off x="335902" y="3284884"/>
            <a:ext cx="1162749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ts val="475"/>
              </a:spcBef>
              <a:buClr>
                <a:srgbClr val="1F497D"/>
              </a:buClr>
              <a:buSzPts val="2400"/>
            </a:pPr>
            <a:r>
              <a:rPr lang="en-US" altLang="en-US" sz="3200" b="1" dirty="0">
                <a:solidFill>
                  <a:srgbClr val="1F497D"/>
                </a:solidFill>
                <a:latin typeface="Times New Roman" panose="02020603050405020304" pitchFamily="18" charset="0"/>
                <a:cs typeface="Times New Roman" panose="02020603050405020304" pitchFamily="18" charset="0"/>
                <a:sym typeface="Times New Roman" panose="02020603050405020304" pitchFamily="18" charset="0"/>
              </a:rPr>
              <a:t>MACHINE LEARNING BASED NUTRIENT RECOMMENDATION SYSTEM FOR SOIL FERTILISATION</a:t>
            </a:r>
            <a:endParaRPr lang="en-US" altLang="en-US" sz="3200" dirty="0"/>
          </a:p>
        </p:txBody>
      </p:sp>
      <p:sp>
        <p:nvSpPr>
          <p:cNvPr id="37" name="Subtitle 2">
            <a:extLst>
              <a:ext uri="{FF2B5EF4-FFF2-40B4-BE49-F238E27FC236}">
                <a16:creationId xmlns:a16="http://schemas.microsoft.com/office/drawing/2014/main" id="{AB8C5E6D-1149-1D84-40E6-5583F5C04C11}"/>
              </a:ext>
            </a:extLst>
          </p:cNvPr>
          <p:cNvSpPr txBox="1">
            <a:spLocks/>
          </p:cNvSpPr>
          <p:nvPr/>
        </p:nvSpPr>
        <p:spPr>
          <a:xfrm>
            <a:off x="350520" y="4672628"/>
            <a:ext cx="4922520" cy="1606252"/>
          </a:xfrm>
          <a:prstGeom prst="rect">
            <a:avLst/>
          </a:prstGeom>
        </p:spPr>
        <p:txBody>
          <a:bodyPr>
            <a:normAutofit fontScale="25000" lnSpcReduction="20000"/>
          </a:bodyPr>
          <a:lstStyle/>
          <a:p>
            <a:pPr algn="ctr" fontAlgn="auto">
              <a:spcBef>
                <a:spcPct val="20000"/>
              </a:spcBef>
              <a:spcAft>
                <a:spcPts val="0"/>
              </a:spcAft>
              <a:defRPr/>
            </a:pPr>
            <a:r>
              <a:rPr lang="en-IN" sz="7200" dirty="0">
                <a:latin typeface="Adobe Garamond Pro Bold" pitchFamily="18" charset="0"/>
                <a:cs typeface="+mn-cs"/>
              </a:rPr>
              <a:t>SARANYA.S (VH10020)</a:t>
            </a:r>
          </a:p>
          <a:p>
            <a:pPr algn="ctr" fontAlgn="auto">
              <a:spcBef>
                <a:spcPct val="20000"/>
              </a:spcBef>
              <a:spcAft>
                <a:spcPts val="0"/>
              </a:spcAft>
              <a:defRPr/>
            </a:pPr>
            <a:r>
              <a:rPr lang="en-IN" sz="7200" dirty="0">
                <a:latin typeface="Adobe Garamond Pro Bold" pitchFamily="18" charset="0"/>
                <a:cs typeface="+mn-cs"/>
              </a:rPr>
              <a:t>SRIPONBALA.K(VH10027 )</a:t>
            </a:r>
          </a:p>
          <a:p>
            <a:pPr algn="ctr" fontAlgn="auto">
              <a:spcBef>
                <a:spcPct val="20000"/>
              </a:spcBef>
              <a:spcAft>
                <a:spcPts val="0"/>
              </a:spcAft>
              <a:defRPr/>
            </a:pPr>
            <a:r>
              <a:rPr lang="en-IN" sz="7200" dirty="0">
                <a:latin typeface="Adobe Garamond Pro Bold" pitchFamily="18" charset="0"/>
                <a:cs typeface="+mn-cs"/>
              </a:rPr>
              <a:t>SARANGAM SAI INDU(VH10019 )</a:t>
            </a:r>
          </a:p>
          <a:p>
            <a:pPr algn="ctr" fontAlgn="auto">
              <a:spcBef>
                <a:spcPct val="20000"/>
              </a:spcBef>
              <a:spcAft>
                <a:spcPts val="0"/>
              </a:spcAft>
              <a:defRPr/>
            </a:pPr>
            <a:r>
              <a:rPr lang="en-IN" sz="7200" dirty="0">
                <a:latin typeface="Adobe Garamond Pro Bold" pitchFamily="18" charset="0"/>
                <a:cs typeface="+mn-cs"/>
              </a:rPr>
              <a:t>SWATHI.A (VH10031)</a:t>
            </a:r>
          </a:p>
          <a:p>
            <a:pPr algn="ctr" fontAlgn="auto">
              <a:spcBef>
                <a:spcPct val="20000"/>
              </a:spcBef>
              <a:spcAft>
                <a:spcPts val="0"/>
              </a:spcAft>
              <a:defRPr/>
            </a:pPr>
            <a:r>
              <a:rPr lang="en-IN" sz="7200" dirty="0">
                <a:latin typeface="Adobe Garamond Pro Bold" pitchFamily="18" charset="0"/>
                <a:cs typeface="+mn-cs"/>
              </a:rPr>
              <a:t>IV Year, Computer Science Engineering</a:t>
            </a:r>
          </a:p>
          <a:p>
            <a:pPr algn="ctr" fontAlgn="auto">
              <a:spcBef>
                <a:spcPct val="20000"/>
              </a:spcBef>
              <a:spcAft>
                <a:spcPts val="0"/>
              </a:spcAft>
              <a:defRPr/>
            </a:pPr>
            <a:r>
              <a:rPr lang="en-IN" sz="7200" dirty="0">
                <a:latin typeface="Adobe Garamond Pro Bold" pitchFamily="18" charset="0"/>
                <a:cs typeface="+mn-cs"/>
              </a:rPr>
              <a:t>Date:02.03.2023</a:t>
            </a:r>
          </a:p>
          <a:p>
            <a:pPr algn="ctr" fontAlgn="auto">
              <a:spcBef>
                <a:spcPct val="20000"/>
              </a:spcBef>
              <a:spcAft>
                <a:spcPts val="0"/>
              </a:spcAft>
              <a:defRPr/>
            </a:pPr>
            <a:endParaRPr lang="en-IN" sz="2400" dirty="0">
              <a:latin typeface="Adobe Garamond Pro Bold" pitchFamily="18" charset="0"/>
              <a:cs typeface="+mn-cs"/>
            </a:endParaRPr>
          </a:p>
          <a:p>
            <a:pPr algn="ctr" fontAlgn="auto">
              <a:spcBef>
                <a:spcPct val="20000"/>
              </a:spcBef>
              <a:spcAft>
                <a:spcPts val="0"/>
              </a:spcAft>
              <a:defRPr/>
            </a:pPr>
            <a:endParaRPr lang="en-IN" sz="2400" dirty="0">
              <a:latin typeface="Adobe Garamond Pro Bold" pitchFamily="18" charset="0"/>
              <a:cs typeface="+mn-cs"/>
            </a:endParaRPr>
          </a:p>
        </p:txBody>
      </p:sp>
      <p:sp>
        <p:nvSpPr>
          <p:cNvPr id="38" name="Subtitle 2">
            <a:extLst>
              <a:ext uri="{FF2B5EF4-FFF2-40B4-BE49-F238E27FC236}">
                <a16:creationId xmlns:a16="http://schemas.microsoft.com/office/drawing/2014/main" id="{21DA9842-91E2-EA03-7D6E-3438ACC2BDEF}"/>
              </a:ext>
            </a:extLst>
          </p:cNvPr>
          <p:cNvSpPr txBox="1">
            <a:spLocks/>
          </p:cNvSpPr>
          <p:nvPr/>
        </p:nvSpPr>
        <p:spPr bwMode="auto">
          <a:xfrm>
            <a:off x="7462838" y="4668384"/>
            <a:ext cx="4500562"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Font typeface="Arial" panose="020B0604020202020204" pitchFamily="34" charset="0"/>
              <a:buNone/>
            </a:pPr>
            <a:r>
              <a:rPr lang="en-IN" altLang="en-US" sz="2000" u="sng" dirty="0">
                <a:latin typeface="Adobe Garamond Pro Bold" pitchFamily="18" charset="0"/>
                <a:ea typeface="Adobe Fan Heiti Std B" pitchFamily="34" charset="-128"/>
              </a:rPr>
              <a:t>Supervisor</a:t>
            </a:r>
          </a:p>
          <a:p>
            <a:pPr algn="ctr" eaLnBrk="1" hangingPunct="1">
              <a:spcBef>
                <a:spcPct val="20000"/>
              </a:spcBef>
              <a:buFont typeface="Arial" panose="020B0604020202020204" pitchFamily="34" charset="0"/>
              <a:buNone/>
            </a:pPr>
            <a:r>
              <a:rPr lang="en-IN" altLang="en-US" dirty="0">
                <a:latin typeface="Adobe Garamond Pro Bold" pitchFamily="18" charset="0"/>
              </a:rPr>
              <a:t>J.S.SOWMIYA </a:t>
            </a:r>
            <a:r>
              <a:rPr lang="en-IN" altLang="en-US" dirty="0" err="1">
                <a:latin typeface="Adobe Garamond Pro Bold" pitchFamily="18" charset="0"/>
              </a:rPr>
              <a:t>B.Tech.,M.E</a:t>
            </a:r>
            <a:endParaRPr lang="en-IN" altLang="en-US" dirty="0">
              <a:latin typeface="Adobe Garamond Pro Bold" pitchFamily="18" charset="0"/>
            </a:endParaRPr>
          </a:p>
          <a:p>
            <a:pPr algn="ctr" eaLnBrk="1" hangingPunct="1">
              <a:spcBef>
                <a:spcPct val="20000"/>
              </a:spcBef>
              <a:buFont typeface="Arial" panose="020B0604020202020204" pitchFamily="34" charset="0"/>
              <a:buNone/>
            </a:pPr>
            <a:r>
              <a:rPr lang="en-IN" altLang="en-US" dirty="0">
                <a:latin typeface="Adobe Garamond Pro Bold" pitchFamily="18" charset="0"/>
              </a:rPr>
              <a:t>ASSISTANT PROFESSOR</a:t>
            </a:r>
          </a:p>
          <a:p>
            <a:pPr algn="ctr" eaLnBrk="1" hangingPunct="1">
              <a:spcBef>
                <a:spcPct val="20000"/>
              </a:spcBef>
              <a:buFont typeface="Arial" panose="020B0604020202020204" pitchFamily="34" charset="0"/>
              <a:buNone/>
            </a:pPr>
            <a:r>
              <a:rPr lang="en-IN" altLang="en-US" dirty="0">
                <a:latin typeface="Adobe Garamond Pro Bold" pitchFamily="18" charset="0"/>
              </a:rPr>
              <a:t>Computer Science Engineering</a:t>
            </a:r>
          </a:p>
        </p:txBody>
      </p:sp>
    </p:spTree>
    <p:extLst>
      <p:ext uri="{BB962C8B-B14F-4D97-AF65-F5344CB8AC3E}">
        <p14:creationId xmlns:p14="http://schemas.microsoft.com/office/powerpoint/2010/main" val="46259628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LITERATURE REVIEW</a:t>
            </a:r>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28-02-2023</a:t>
            </a:fld>
            <a:endParaRPr lang="en-US" sz="1000" dirty="0"/>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9</a:t>
            </a:fld>
            <a:endParaRPr lang="en-US" sz="1000" dirty="0"/>
          </a:p>
        </p:txBody>
      </p:sp>
      <p:graphicFrame>
        <p:nvGraphicFramePr>
          <p:cNvPr id="2" name="Table 5">
            <a:extLst>
              <a:ext uri="{FF2B5EF4-FFF2-40B4-BE49-F238E27FC236}">
                <a16:creationId xmlns:a16="http://schemas.microsoft.com/office/drawing/2014/main" id="{35D272ED-8F32-35A8-8F4F-3BB5D38029FC}"/>
              </a:ext>
            </a:extLst>
          </p:cNvPr>
          <p:cNvGraphicFramePr>
            <a:graphicFrameLocks noGrp="1"/>
          </p:cNvGraphicFramePr>
          <p:nvPr>
            <p:extLst>
              <p:ext uri="{D42A27DB-BD31-4B8C-83A1-F6EECF244321}">
                <p14:modId xmlns:p14="http://schemas.microsoft.com/office/powerpoint/2010/main" val="120856041"/>
              </p:ext>
            </p:extLst>
          </p:nvPr>
        </p:nvGraphicFramePr>
        <p:xfrm>
          <a:off x="414508" y="1472769"/>
          <a:ext cx="11429996" cy="4271478"/>
        </p:xfrm>
        <a:graphic>
          <a:graphicData uri="http://schemas.openxmlformats.org/drawingml/2006/table">
            <a:tbl>
              <a:tblPr firstRow="1" bandRow="1">
                <a:tableStyleId>{5C22544A-7EE6-4342-B048-85BDC9FD1C3A}</a:tableStyleId>
              </a:tblPr>
              <a:tblGrid>
                <a:gridCol w="781871">
                  <a:extLst>
                    <a:ext uri="{9D8B030D-6E8A-4147-A177-3AD203B41FA5}">
                      <a16:colId xmlns:a16="http://schemas.microsoft.com/office/drawing/2014/main" val="2441431700"/>
                    </a:ext>
                  </a:extLst>
                </a:gridCol>
                <a:gridCol w="2075629">
                  <a:extLst>
                    <a:ext uri="{9D8B030D-6E8A-4147-A177-3AD203B41FA5}">
                      <a16:colId xmlns:a16="http://schemas.microsoft.com/office/drawing/2014/main" val="224904448"/>
                    </a:ext>
                  </a:extLst>
                </a:gridCol>
                <a:gridCol w="1292167">
                  <a:extLst>
                    <a:ext uri="{9D8B030D-6E8A-4147-A177-3AD203B41FA5}">
                      <a16:colId xmlns:a16="http://schemas.microsoft.com/office/drawing/2014/main" val="1201164458"/>
                    </a:ext>
                  </a:extLst>
                </a:gridCol>
                <a:gridCol w="657524">
                  <a:extLst>
                    <a:ext uri="{9D8B030D-6E8A-4147-A177-3AD203B41FA5}">
                      <a16:colId xmlns:a16="http://schemas.microsoft.com/office/drawing/2014/main" val="968223790"/>
                    </a:ext>
                  </a:extLst>
                </a:gridCol>
                <a:gridCol w="913630">
                  <a:extLst>
                    <a:ext uri="{9D8B030D-6E8A-4147-A177-3AD203B41FA5}">
                      <a16:colId xmlns:a16="http://schemas.microsoft.com/office/drawing/2014/main" val="2136870042"/>
                    </a:ext>
                  </a:extLst>
                </a:gridCol>
                <a:gridCol w="1892321">
                  <a:extLst>
                    <a:ext uri="{9D8B030D-6E8A-4147-A177-3AD203B41FA5}">
                      <a16:colId xmlns:a16="http://schemas.microsoft.com/office/drawing/2014/main" val="1911342303"/>
                    </a:ext>
                  </a:extLst>
                </a:gridCol>
                <a:gridCol w="1518515">
                  <a:extLst>
                    <a:ext uri="{9D8B030D-6E8A-4147-A177-3AD203B41FA5}">
                      <a16:colId xmlns:a16="http://schemas.microsoft.com/office/drawing/2014/main" val="2857755356"/>
                    </a:ext>
                  </a:extLst>
                </a:gridCol>
                <a:gridCol w="2298339">
                  <a:extLst>
                    <a:ext uri="{9D8B030D-6E8A-4147-A177-3AD203B41FA5}">
                      <a16:colId xmlns:a16="http://schemas.microsoft.com/office/drawing/2014/main" val="1244306496"/>
                    </a:ext>
                  </a:extLst>
                </a:gridCol>
              </a:tblGrid>
              <a:tr h="382336">
                <a:tc>
                  <a:txBody>
                    <a:bodyPr/>
                    <a:lstStyle/>
                    <a:p>
                      <a:r>
                        <a:rPr lang="en-US" sz="1000" dirty="0"/>
                        <a:t>S.NO</a:t>
                      </a:r>
                      <a:endParaRPr lang="en-IN" sz="1000" dirty="0"/>
                    </a:p>
                  </a:txBody>
                  <a:tcPr/>
                </a:tc>
                <a:tc>
                  <a:txBody>
                    <a:bodyPr/>
                    <a:lstStyle/>
                    <a:p>
                      <a:r>
                        <a:rPr lang="en-US" sz="1000" dirty="0"/>
                        <a:t>TITLE</a:t>
                      </a:r>
                      <a:endParaRPr lang="en-IN" sz="1000" dirty="0"/>
                    </a:p>
                  </a:txBody>
                  <a:tcPr/>
                </a:tc>
                <a:tc>
                  <a:txBody>
                    <a:bodyPr/>
                    <a:lstStyle/>
                    <a:p>
                      <a:r>
                        <a:rPr lang="en-US" sz="1000" dirty="0"/>
                        <a:t>AUTHOR</a:t>
                      </a:r>
                      <a:endParaRPr lang="en-IN" sz="1000" dirty="0"/>
                    </a:p>
                  </a:txBody>
                  <a:tcPr/>
                </a:tc>
                <a:tc>
                  <a:txBody>
                    <a:bodyPr/>
                    <a:lstStyle/>
                    <a:p>
                      <a:r>
                        <a:rPr lang="en-US" sz="1000" dirty="0"/>
                        <a:t>YEAR</a:t>
                      </a:r>
                      <a:endParaRPr lang="en-IN" sz="1000" dirty="0"/>
                    </a:p>
                  </a:txBody>
                  <a:tcPr/>
                </a:tc>
                <a:tc>
                  <a:txBody>
                    <a:bodyPr/>
                    <a:lstStyle/>
                    <a:p>
                      <a:r>
                        <a:rPr lang="en-US" sz="1000" dirty="0"/>
                        <a:t>SOFTWARE/HARDWARE</a:t>
                      </a:r>
                      <a:endParaRPr lang="en-IN" sz="1000" dirty="0"/>
                    </a:p>
                  </a:txBody>
                  <a:tcPr/>
                </a:tc>
                <a:tc>
                  <a:txBody>
                    <a:bodyPr/>
                    <a:lstStyle/>
                    <a:p>
                      <a:r>
                        <a:rPr lang="en-US" sz="1000" dirty="0"/>
                        <a:t>METHODOLOGY</a:t>
                      </a:r>
                      <a:endParaRPr lang="en-IN" sz="1000" dirty="0"/>
                    </a:p>
                  </a:txBody>
                  <a:tcPr/>
                </a:tc>
                <a:tc>
                  <a:txBody>
                    <a:bodyPr/>
                    <a:lstStyle/>
                    <a:p>
                      <a:r>
                        <a:rPr lang="en-US" sz="1000" dirty="0"/>
                        <a:t>KEYPOINTS</a:t>
                      </a:r>
                      <a:endParaRPr lang="en-IN" sz="1000" dirty="0"/>
                    </a:p>
                  </a:txBody>
                  <a:tcPr/>
                </a:tc>
                <a:tc>
                  <a:txBody>
                    <a:bodyPr/>
                    <a:lstStyle/>
                    <a:p>
                      <a:r>
                        <a:rPr lang="en-US" sz="1000" dirty="0"/>
                        <a:t>INFERENCE</a:t>
                      </a:r>
                      <a:endParaRPr lang="en-IN" sz="1000" dirty="0"/>
                    </a:p>
                  </a:txBody>
                  <a:tcPr/>
                </a:tc>
                <a:extLst>
                  <a:ext uri="{0D108BD9-81ED-4DB2-BD59-A6C34878D82A}">
                    <a16:rowId xmlns:a16="http://schemas.microsoft.com/office/drawing/2014/main" val="3110208219"/>
                  </a:ext>
                </a:extLst>
              </a:tr>
              <a:tr h="1117600">
                <a:tc>
                  <a:txBody>
                    <a:bodyPr/>
                    <a:lstStyle/>
                    <a:p>
                      <a:r>
                        <a:rPr lang="en-US" sz="1000" dirty="0"/>
                        <a:t>16.</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111111"/>
                          </a:solidFill>
                          <a:effectLst/>
                          <a:latin typeface="+mn-lt"/>
                        </a:rPr>
                        <a:t>Crop Yield Prediction Based on Indian Agriculture using Machine Learning</a:t>
                      </a:r>
                      <a:r>
                        <a:rPr lang="en-IN" sz="1000" b="0" i="0" u="none" strike="noStrike" dirty="0">
                          <a:solidFill>
                            <a:srgbClr val="505050"/>
                          </a:solidFill>
                          <a:effectLst/>
                          <a:latin typeface="+mn-lt"/>
                        </a:rPr>
                        <a:t>.</a:t>
                      </a:r>
                      <a:endParaRPr lang="en-US" sz="1000" dirty="0">
                        <a:latin typeface="+mn-lt"/>
                      </a:endParaRPr>
                    </a:p>
                  </a:txBody>
                  <a:tcPr/>
                </a:tc>
                <a:tc>
                  <a:txBody>
                    <a:bodyPr/>
                    <a:lstStyle/>
                    <a:p>
                      <a:pPr algn="just">
                        <a:lnSpc>
                          <a:spcPct val="100000"/>
                        </a:lnSpc>
                        <a:spcBef>
                          <a:spcPts val="0"/>
                        </a:spcBef>
                        <a:spcAft>
                          <a:spcPts val="0"/>
                        </a:spcAft>
                      </a:pPr>
                      <a:r>
                        <a:rPr lang="en-IN" sz="1000" u="none" strike="noStrike" dirty="0" err="1">
                          <a:solidFill>
                            <a:schemeClr val="tx1"/>
                          </a:solidFill>
                          <a:effectLst/>
                          <a:latin typeface="+mn-lt"/>
                          <a:ea typeface="Calibri" panose="020F0502020204030204" pitchFamily="34" charset="0"/>
                          <a:cs typeface="Times New Roman" panose="02020603050405020304" pitchFamily="18" charset="0"/>
                        </a:rPr>
                        <a:t>Potnuru</a:t>
                      </a:r>
                      <a:r>
                        <a:rPr lang="en-IN" sz="1000" u="none" strike="noStrike" dirty="0">
                          <a:solidFill>
                            <a:schemeClr val="tx1"/>
                          </a:solidFill>
                          <a:effectLst/>
                          <a:latin typeface="+mn-lt"/>
                          <a:ea typeface="Calibri" panose="020F0502020204030204" pitchFamily="34" charset="0"/>
                          <a:cs typeface="Times New Roman" panose="02020603050405020304" pitchFamily="18" charset="0"/>
                        </a:rPr>
                        <a:t> Sai Nishant</a:t>
                      </a:r>
                      <a:endParaRPr lang="en-IN" sz="1000" dirty="0">
                        <a:solidFill>
                          <a:schemeClr val="tx1"/>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000" u="none" strike="noStrike" dirty="0" err="1">
                          <a:solidFill>
                            <a:schemeClr val="tx1"/>
                          </a:solidFill>
                          <a:effectLst/>
                          <a:latin typeface="+mn-lt"/>
                          <a:ea typeface="Calibri" panose="020F0502020204030204" pitchFamily="34" charset="0"/>
                          <a:cs typeface="Times New Roman" panose="02020603050405020304" pitchFamily="18" charset="0"/>
                        </a:rPr>
                        <a:t>Pinapa</a:t>
                      </a:r>
                      <a:r>
                        <a:rPr lang="en-IN" sz="1000" u="none" strike="noStrike" dirty="0">
                          <a:solidFill>
                            <a:schemeClr val="tx1"/>
                          </a:solidFill>
                          <a:effectLst/>
                          <a:latin typeface="+mn-lt"/>
                          <a:ea typeface="Calibri" panose="020F0502020204030204" pitchFamily="34" charset="0"/>
                          <a:cs typeface="Times New Roman" panose="02020603050405020304" pitchFamily="18" charset="0"/>
                        </a:rPr>
                        <a:t> Sai Venkat</a:t>
                      </a:r>
                      <a:endParaRPr lang="en-IN" sz="1000" dirty="0">
                        <a:solidFill>
                          <a:schemeClr val="tx1"/>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000" u="none" strike="noStrike" dirty="0" err="1">
                          <a:solidFill>
                            <a:schemeClr val="tx1"/>
                          </a:solidFill>
                          <a:effectLst/>
                          <a:latin typeface="+mn-lt"/>
                          <a:ea typeface="Calibri" panose="020F0502020204030204" pitchFamily="34" charset="0"/>
                          <a:cs typeface="Times New Roman" panose="02020603050405020304" pitchFamily="18" charset="0"/>
                        </a:rPr>
                        <a:t>Bollu</a:t>
                      </a:r>
                      <a:r>
                        <a:rPr lang="en-IN" sz="1000" u="none" strike="noStrike" dirty="0">
                          <a:solidFill>
                            <a:schemeClr val="tx1"/>
                          </a:solidFill>
                          <a:effectLst/>
                          <a:latin typeface="+mn-lt"/>
                          <a:ea typeface="Calibri" panose="020F0502020204030204" pitchFamily="34" charset="0"/>
                          <a:cs typeface="Times New Roman" panose="02020603050405020304" pitchFamily="18" charset="0"/>
                        </a:rPr>
                        <a:t> Lakshmi </a:t>
                      </a:r>
                      <a:r>
                        <a:rPr lang="en-IN" sz="1000" u="none" strike="noStrike" dirty="0" err="1">
                          <a:solidFill>
                            <a:schemeClr val="tx1"/>
                          </a:solidFill>
                          <a:effectLst/>
                          <a:latin typeface="+mn-lt"/>
                          <a:ea typeface="Calibri" panose="020F0502020204030204" pitchFamily="34" charset="0"/>
                          <a:cs typeface="Times New Roman" panose="02020603050405020304" pitchFamily="18" charset="0"/>
                        </a:rPr>
                        <a:t>Avinash</a:t>
                      </a:r>
                      <a:endParaRPr lang="en-IN" sz="1000" dirty="0">
                        <a:solidFill>
                          <a:schemeClr val="tx1"/>
                        </a:solidFill>
                        <a:effectLst/>
                        <a:latin typeface="+mn-lt"/>
                        <a:ea typeface="Calibri" panose="020F0502020204030204" pitchFamily="34" charset="0"/>
                        <a:cs typeface="Times New Roman" panose="02020603050405020304" pitchFamily="18" charset="0"/>
                      </a:endParaRPr>
                    </a:p>
                    <a:p>
                      <a:pPr algn="just">
                        <a:lnSpc>
                          <a:spcPct val="100000"/>
                        </a:lnSpc>
                        <a:spcBef>
                          <a:spcPts val="0"/>
                        </a:spcBef>
                        <a:spcAft>
                          <a:spcPts val="0"/>
                        </a:spcAft>
                      </a:pPr>
                      <a:r>
                        <a:rPr lang="en-IN" sz="1000" u="none" strike="noStrike" dirty="0">
                          <a:solidFill>
                            <a:schemeClr val="tx1"/>
                          </a:solidFill>
                          <a:effectLst/>
                          <a:latin typeface="+mn-lt"/>
                          <a:ea typeface="Calibri" panose="020F0502020204030204" pitchFamily="34" charset="0"/>
                          <a:cs typeface="Times New Roman" panose="02020603050405020304" pitchFamily="18" charset="0"/>
                        </a:rPr>
                        <a:t>B. Jabber</a:t>
                      </a:r>
                      <a:r>
                        <a:rPr lang="en-IN" sz="1000" dirty="0">
                          <a:solidFill>
                            <a:schemeClr val="tx1"/>
                          </a:solidFill>
                          <a:effectLst/>
                          <a:latin typeface="+mn-lt"/>
                        </a:rPr>
                        <a:t> </a:t>
                      </a:r>
                      <a:endParaRPr lang="en-IN" sz="1000" b="0" i="0" u="none" strike="noStrike" dirty="0">
                        <a:solidFill>
                          <a:schemeClr val="tx1"/>
                        </a:solidFill>
                        <a:effectLst/>
                        <a:latin typeface="+mn-lt"/>
                      </a:endParaRPr>
                    </a:p>
                  </a:txBody>
                  <a:tcPr/>
                </a:tc>
                <a:tc>
                  <a:txBody>
                    <a:bodyPr/>
                    <a:lstStyle/>
                    <a:p>
                      <a:r>
                        <a:rPr lang="en-US" sz="1000" dirty="0"/>
                        <a:t>2020</a:t>
                      </a:r>
                      <a:endParaRPr lang="en-IN" sz="1000" dirty="0"/>
                    </a:p>
                  </a:txBody>
                  <a:tcPr/>
                </a:tc>
                <a:tc>
                  <a:txBody>
                    <a:bodyPr/>
                    <a:lstStyle/>
                    <a:p>
                      <a:r>
                        <a:rPr lang="en-IN" sz="1000" dirty="0"/>
                        <a:t>Google </a:t>
                      </a:r>
                      <a:r>
                        <a:rPr lang="en-IN" sz="1000" dirty="0" err="1"/>
                        <a:t>colab</a:t>
                      </a:r>
                      <a:endParaRPr lang="en-IN" sz="1000" dirty="0"/>
                    </a:p>
                  </a:txBody>
                  <a:tcPr/>
                </a:tc>
                <a:tc>
                  <a:txBody>
                    <a:bodyPr/>
                    <a:lstStyle/>
                    <a:p>
                      <a:r>
                        <a:rPr lang="en-IN" sz="1000" dirty="0"/>
                        <a:t>The paper uses advanced regression techniques like Kernel ridge, Lasso and </a:t>
                      </a:r>
                      <a:r>
                        <a:rPr lang="en-IN" sz="1000" dirty="0" err="1"/>
                        <a:t>Enet</a:t>
                      </a:r>
                      <a:r>
                        <a:rPr lang="en-IN" sz="1000" dirty="0"/>
                        <a:t> algorithms.</a:t>
                      </a:r>
                    </a:p>
                  </a:txBody>
                  <a:tcPr/>
                </a:tc>
                <a:tc>
                  <a:txBody>
                    <a:bodyPr/>
                    <a:lstStyle/>
                    <a:p>
                      <a:r>
                        <a:rPr lang="en-IN" sz="1000" dirty="0"/>
                        <a:t>Concept of stacked regression is used to improvise the model.</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This paper predicts the yield of almost all kinds of crops in India. This script makes novel by usage of simple parameters like state, district, season, area and the user can predict the yield of the crop in which year he or she wants to.</a:t>
                      </a:r>
                    </a:p>
                  </a:txBody>
                  <a:tcPr/>
                </a:tc>
                <a:extLst>
                  <a:ext uri="{0D108BD9-81ED-4DB2-BD59-A6C34878D82A}">
                    <a16:rowId xmlns:a16="http://schemas.microsoft.com/office/drawing/2014/main" val="4221941462"/>
                  </a:ext>
                </a:extLst>
              </a:tr>
              <a:tr h="1020812">
                <a:tc>
                  <a:txBody>
                    <a:bodyPr/>
                    <a:lstStyle/>
                    <a:p>
                      <a:r>
                        <a:rPr lang="en-US" sz="1000" dirty="0"/>
                        <a:t>17.</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Rainfall intensification increases nitrate leaching from tilled but not no-till cropping systems in the U.S. Midwest</a:t>
                      </a:r>
                    </a:p>
                  </a:txBody>
                  <a:tcPr/>
                </a:tc>
                <a:tc>
                  <a:txBody>
                    <a:bodyPr/>
                    <a:lstStyle/>
                    <a:p>
                      <a:pPr>
                        <a:lnSpc>
                          <a:spcPct val="100000"/>
                        </a:lnSpc>
                        <a:spcAft>
                          <a:spcPts val="0"/>
                        </a:spcAft>
                      </a:pPr>
                      <a:r>
                        <a:rPr lang="en-IN" sz="1000" dirty="0">
                          <a:effectLst/>
                          <a:latin typeface="+mn-lt"/>
                          <a:ea typeface="Times New Roman" panose="02020603050405020304" pitchFamily="18" charset="0"/>
                          <a:cs typeface="Times New Roman" panose="02020603050405020304" pitchFamily="18" charset="0"/>
                        </a:rPr>
                        <a:t>Laura J.T. Hess</a:t>
                      </a:r>
                      <a:endParaRPr lang="en-IN" sz="10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000" dirty="0">
                          <a:effectLst/>
                          <a:latin typeface="+mn-lt"/>
                          <a:ea typeface="Times New Roman" panose="02020603050405020304" pitchFamily="18" charset="0"/>
                          <a:cs typeface="Times New Roman" panose="02020603050405020304" pitchFamily="18" charset="0"/>
                        </a:rPr>
                        <a:t>Eve-Lyn S. Hinckley</a:t>
                      </a:r>
                      <a:endParaRPr lang="en-IN" sz="10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000" dirty="0">
                          <a:effectLst/>
                          <a:latin typeface="+mn-lt"/>
                          <a:ea typeface="Times New Roman" panose="02020603050405020304" pitchFamily="18" charset="0"/>
                          <a:cs typeface="Times New Roman" panose="02020603050405020304" pitchFamily="18" charset="0"/>
                        </a:rPr>
                        <a:t>G. Philip Robertson</a:t>
                      </a:r>
                      <a:endParaRPr lang="en-IN" sz="10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000" dirty="0">
                          <a:effectLst/>
                          <a:latin typeface="+mn-lt"/>
                          <a:ea typeface="Times New Roman" panose="02020603050405020304" pitchFamily="18" charset="0"/>
                          <a:cs typeface="Times New Roman" panose="02020603050405020304" pitchFamily="18" charset="0"/>
                        </a:rPr>
                        <a:t>Pamela A. Matson</a:t>
                      </a:r>
                      <a:endParaRPr lang="en-IN" sz="1000" dirty="0">
                        <a:effectLst/>
                        <a:latin typeface="+mn-lt"/>
                        <a:ea typeface="Calibri" panose="020F0502020204030204" pitchFamily="34" charset="0"/>
                        <a:cs typeface="Times New Roman" panose="02020603050405020304" pitchFamily="18" charset="0"/>
                      </a:endParaRPr>
                    </a:p>
                  </a:txBody>
                  <a:tcPr/>
                </a:tc>
                <a:tc>
                  <a:txBody>
                    <a:bodyPr/>
                    <a:lstStyle/>
                    <a:p>
                      <a:r>
                        <a:rPr lang="en-US" sz="1000" dirty="0"/>
                        <a:t>2020</a:t>
                      </a:r>
                      <a:endParaRPr lang="en-IN" sz="1000" dirty="0"/>
                    </a:p>
                  </a:txBody>
                  <a:tcPr/>
                </a:tc>
                <a:tc>
                  <a:txBody>
                    <a:bodyPr/>
                    <a:lstStyle/>
                    <a:p>
                      <a:r>
                        <a:rPr lang="en-IN" sz="1000" dirty="0"/>
                        <a:t>MATLAB</a:t>
                      </a:r>
                    </a:p>
                  </a:txBody>
                  <a:tcPr/>
                </a:tc>
                <a:tc>
                  <a:txBody>
                    <a:bodyPr/>
                    <a:lstStyle/>
                    <a:p>
                      <a:r>
                        <a:rPr lang="en-IN" sz="1000" dirty="0"/>
                        <a:t>Linear mixed models with a nested design used to determine the effects of rainfall intensification and tillage on soil water N conc.</a:t>
                      </a:r>
                    </a:p>
                  </a:txBody>
                  <a:tcPr/>
                </a:tc>
                <a:tc>
                  <a:txBody>
                    <a:bodyPr/>
                    <a:lstStyle/>
                    <a:p>
                      <a:r>
                        <a:rPr lang="en-IN" sz="1000" dirty="0"/>
                        <a:t>Variation in soil </a:t>
                      </a:r>
                      <a:r>
                        <a:rPr lang="en-IN" sz="1000" dirty="0" err="1"/>
                        <a:t>type,structure</a:t>
                      </a:r>
                      <a:r>
                        <a:rPr lang="en-IN" sz="1000" dirty="0"/>
                        <a:t> influence cropping system respond to rainfall intensification.</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Rainfall intensification may exacerbate leaching losses of reactive N from cropping systems, and that no-till management may buffer against these losses.</a:t>
                      </a:r>
                    </a:p>
                  </a:txBody>
                  <a:tcPr/>
                </a:tc>
                <a:extLst>
                  <a:ext uri="{0D108BD9-81ED-4DB2-BD59-A6C34878D82A}">
                    <a16:rowId xmlns:a16="http://schemas.microsoft.com/office/drawing/2014/main" val="4200975490"/>
                  </a:ext>
                </a:extLst>
              </a:tr>
              <a:tr h="1558758">
                <a:tc>
                  <a:txBody>
                    <a:bodyPr/>
                    <a:lstStyle/>
                    <a:p>
                      <a:r>
                        <a:rPr lang="en-US" sz="1000" dirty="0"/>
                        <a:t>18.</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Estimation of NPK requirements for rice production in diverse Chinese environments under optimal fertilization rates</a:t>
                      </a:r>
                    </a:p>
                  </a:txBody>
                  <a:tcPr/>
                </a:tc>
                <a:tc>
                  <a:txBody>
                    <a:bodyPr/>
                    <a:lstStyle/>
                    <a:p>
                      <a:pPr>
                        <a:lnSpc>
                          <a:spcPct val="100000"/>
                        </a:lnSpc>
                        <a:spcAft>
                          <a:spcPts val="0"/>
                        </a:spcAft>
                      </a:pPr>
                      <a:r>
                        <a:rPr lang="en-IN" sz="1000" dirty="0">
                          <a:effectLst/>
                          <a:latin typeface="+mn-lt"/>
                          <a:ea typeface="Times New Roman" panose="02020603050405020304" pitchFamily="18" charset="0"/>
                          <a:cs typeface="Times New Roman" panose="02020603050405020304" pitchFamily="18" charset="0"/>
                        </a:rPr>
                        <a:t>Yulong Yin, Hao Ying</a:t>
                      </a:r>
                      <a:endParaRPr lang="en-IN" sz="10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000" dirty="0" err="1">
                          <a:effectLst/>
                          <a:latin typeface="+mn-lt"/>
                          <a:ea typeface="Times New Roman" panose="02020603050405020304" pitchFamily="18" charset="0"/>
                          <a:cs typeface="Times New Roman" panose="02020603050405020304" pitchFamily="18" charset="0"/>
                        </a:rPr>
                        <a:t>Huifang</a:t>
                      </a:r>
                      <a:r>
                        <a:rPr lang="en-IN" sz="1000" dirty="0">
                          <a:effectLst/>
                          <a:latin typeface="+mn-lt"/>
                          <a:ea typeface="Times New Roman" panose="02020603050405020304" pitchFamily="18" charset="0"/>
                          <a:cs typeface="Times New Roman" panose="02020603050405020304" pitchFamily="18" charset="0"/>
                        </a:rPr>
                        <a:t> Zheng ,</a:t>
                      </a:r>
                      <a:r>
                        <a:rPr lang="en-IN" sz="1000" dirty="0" err="1">
                          <a:effectLst/>
                          <a:latin typeface="+mn-lt"/>
                          <a:ea typeface="Times New Roman" panose="02020603050405020304" pitchFamily="18" charset="0"/>
                          <a:cs typeface="Times New Roman" panose="02020603050405020304" pitchFamily="18" charset="0"/>
                        </a:rPr>
                        <a:t>Qingsong</a:t>
                      </a:r>
                      <a:r>
                        <a:rPr lang="en-IN" sz="1000" dirty="0">
                          <a:effectLst/>
                          <a:latin typeface="+mn-lt"/>
                          <a:ea typeface="Times New Roman" panose="02020603050405020304" pitchFamily="18" charset="0"/>
                          <a:cs typeface="Times New Roman" panose="02020603050405020304" pitchFamily="18" charset="0"/>
                        </a:rPr>
                        <a:t> Zhang ,</a:t>
                      </a:r>
                      <a:r>
                        <a:rPr lang="en-IN" sz="1000" dirty="0" err="1">
                          <a:effectLst/>
                          <a:latin typeface="+mn-lt"/>
                          <a:ea typeface="Times New Roman" panose="02020603050405020304" pitchFamily="18" charset="0"/>
                          <a:cs typeface="Times New Roman" panose="02020603050405020304" pitchFamily="18" charset="0"/>
                        </a:rPr>
                        <a:t>Yanfang</a:t>
                      </a:r>
                      <a:r>
                        <a:rPr lang="en-IN" sz="1000" dirty="0">
                          <a:effectLst/>
                          <a:latin typeface="+mn-lt"/>
                          <a:ea typeface="Times New Roman" panose="02020603050405020304" pitchFamily="18" charset="0"/>
                          <a:cs typeface="Times New Roman" panose="02020603050405020304" pitchFamily="18" charset="0"/>
                        </a:rPr>
                        <a:t> </a:t>
                      </a:r>
                      <a:r>
                        <a:rPr lang="en-IN" sz="1000" dirty="0" err="1">
                          <a:effectLst/>
                          <a:latin typeface="+mn-lt"/>
                          <a:ea typeface="Times New Roman" panose="02020603050405020304" pitchFamily="18" charset="0"/>
                          <a:cs typeface="Times New Roman" panose="02020603050405020304" pitchFamily="18" charset="0"/>
                        </a:rPr>
                        <a:t>Xue</a:t>
                      </a:r>
                      <a:r>
                        <a:rPr lang="en-IN" sz="1000" dirty="0">
                          <a:effectLst/>
                          <a:latin typeface="+mn-lt"/>
                          <a:ea typeface="Times New Roman" panose="02020603050405020304" pitchFamily="18" charset="0"/>
                          <a:cs typeface="Times New Roman" panose="02020603050405020304" pitchFamily="18" charset="0"/>
                        </a:rPr>
                        <a:t>,</a:t>
                      </a:r>
                      <a:endParaRPr lang="en-IN" sz="10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000" dirty="0" err="1">
                          <a:effectLst/>
                          <a:latin typeface="+mn-lt"/>
                          <a:ea typeface="Times New Roman" panose="02020603050405020304" pitchFamily="18" charset="0"/>
                          <a:cs typeface="Times New Roman" panose="02020603050405020304" pitchFamily="18" charset="0"/>
                        </a:rPr>
                        <a:t>Zhenling</a:t>
                      </a:r>
                      <a:r>
                        <a:rPr lang="en-IN" sz="1000" dirty="0">
                          <a:effectLst/>
                          <a:latin typeface="+mn-lt"/>
                          <a:ea typeface="Times New Roman" panose="02020603050405020304" pitchFamily="18" charset="0"/>
                          <a:cs typeface="Times New Roman" panose="02020603050405020304" pitchFamily="18" charset="0"/>
                        </a:rPr>
                        <a:t> Cui</a:t>
                      </a:r>
                      <a:endParaRPr lang="en-IN" sz="1000" dirty="0">
                        <a:effectLst/>
                        <a:latin typeface="+mn-lt"/>
                        <a:ea typeface="Calibri" panose="020F0502020204030204" pitchFamily="34" charset="0"/>
                        <a:cs typeface="Times New Roman" panose="02020603050405020304" pitchFamily="18" charset="0"/>
                      </a:endParaRPr>
                    </a:p>
                  </a:txBody>
                  <a:tcPr/>
                </a:tc>
                <a:tc>
                  <a:txBody>
                    <a:bodyPr/>
                    <a:lstStyle/>
                    <a:p>
                      <a:r>
                        <a:rPr lang="en-US" sz="1000" dirty="0"/>
                        <a:t>2019</a:t>
                      </a:r>
                      <a:endParaRPr lang="en-IN" sz="1000" dirty="0"/>
                    </a:p>
                  </a:txBody>
                  <a:tcPr/>
                </a:tc>
                <a:tc>
                  <a:txBody>
                    <a:bodyPr/>
                    <a:lstStyle/>
                    <a:p>
                      <a:r>
                        <a:rPr lang="en-IN" sz="1000" dirty="0"/>
                        <a:t>Chemical laboratory is needed.</a:t>
                      </a:r>
                    </a:p>
                  </a:txBody>
                  <a:tcPr/>
                </a:tc>
                <a:tc>
                  <a:txBody>
                    <a:bodyPr/>
                    <a:lstStyle/>
                    <a:p>
                      <a:r>
                        <a:rPr lang="en-IN" sz="1000" dirty="0"/>
                        <a:t>Plant samples are oven dried and then milled and digested with concentrated H2SO4 and H2O2.</a:t>
                      </a:r>
                    </a:p>
                  </a:txBody>
                  <a:tcPr/>
                </a:tc>
                <a:tc>
                  <a:txBody>
                    <a:bodyPr/>
                    <a:lstStyle/>
                    <a:p>
                      <a:r>
                        <a:rPr lang="en-IN" sz="1000" dirty="0"/>
                        <a:t>Estimate rice nutrient requirements.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Objectives of this study were to evaluate the relationship between nutrient requirements and climates or soil chemical properties.</a:t>
                      </a:r>
                      <a:endParaRPr lang="en-US" sz="1200" dirty="0"/>
                    </a:p>
                  </a:txBody>
                  <a:tcPr/>
                </a:tc>
                <a:extLst>
                  <a:ext uri="{0D108BD9-81ED-4DB2-BD59-A6C34878D82A}">
                    <a16:rowId xmlns:a16="http://schemas.microsoft.com/office/drawing/2014/main" val="3290676975"/>
                  </a:ext>
                </a:extLst>
              </a:tr>
            </a:tbl>
          </a:graphicData>
        </a:graphic>
      </p:graphicFrame>
      <p:sp>
        <p:nvSpPr>
          <p:cNvPr id="3" name="Footer Placeholder 5">
            <a:extLst>
              <a:ext uri="{FF2B5EF4-FFF2-40B4-BE49-F238E27FC236}">
                <a16:creationId xmlns:a16="http://schemas.microsoft.com/office/drawing/2014/main" id="{2DA7CCE1-C752-E9BC-8BE9-F3AF5E35704A}"/>
              </a:ext>
            </a:extLst>
          </p:cNvPr>
          <p:cNvSpPr txBox="1">
            <a:spLocks/>
          </p:cNvSpPr>
          <p:nvPr/>
        </p:nvSpPr>
        <p:spPr>
          <a:xfrm>
            <a:off x="3321698" y="6213283"/>
            <a:ext cx="6074229"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a:t>MACHINE LEARNING BASED NUTRIENT  RECOMMENDATION SYSTEM FOR SOIL FERTILISATION</a:t>
            </a:r>
            <a:endParaRPr lang="en-US" sz="1000" dirty="0"/>
          </a:p>
        </p:txBody>
      </p:sp>
    </p:spTree>
    <p:extLst>
      <p:ext uri="{BB962C8B-B14F-4D97-AF65-F5344CB8AC3E}">
        <p14:creationId xmlns:p14="http://schemas.microsoft.com/office/powerpoint/2010/main" val="52438456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LITERATURE REVIEW</a:t>
            </a:r>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28-02-2023</a:t>
            </a:fld>
            <a:endParaRPr lang="en-US" sz="1000" dirty="0"/>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10</a:t>
            </a:fld>
            <a:endParaRPr lang="en-US" sz="1000" dirty="0"/>
          </a:p>
        </p:txBody>
      </p:sp>
      <p:graphicFrame>
        <p:nvGraphicFramePr>
          <p:cNvPr id="2" name="Table 5">
            <a:extLst>
              <a:ext uri="{FF2B5EF4-FFF2-40B4-BE49-F238E27FC236}">
                <a16:creationId xmlns:a16="http://schemas.microsoft.com/office/drawing/2014/main" id="{A960090C-C747-E552-76D2-B2E278551675}"/>
              </a:ext>
            </a:extLst>
          </p:cNvPr>
          <p:cNvGraphicFramePr>
            <a:graphicFrameLocks noGrp="1"/>
          </p:cNvGraphicFramePr>
          <p:nvPr>
            <p:extLst>
              <p:ext uri="{D42A27DB-BD31-4B8C-83A1-F6EECF244321}">
                <p14:modId xmlns:p14="http://schemas.microsoft.com/office/powerpoint/2010/main" val="2245575677"/>
              </p:ext>
            </p:extLst>
          </p:nvPr>
        </p:nvGraphicFramePr>
        <p:xfrm>
          <a:off x="385011" y="1315453"/>
          <a:ext cx="11429996" cy="3474720"/>
        </p:xfrm>
        <a:graphic>
          <a:graphicData uri="http://schemas.openxmlformats.org/drawingml/2006/table">
            <a:tbl>
              <a:tblPr firstRow="1" bandRow="1">
                <a:tableStyleId>{5C22544A-7EE6-4342-B048-85BDC9FD1C3A}</a:tableStyleId>
              </a:tblPr>
              <a:tblGrid>
                <a:gridCol w="781871">
                  <a:extLst>
                    <a:ext uri="{9D8B030D-6E8A-4147-A177-3AD203B41FA5}">
                      <a16:colId xmlns:a16="http://schemas.microsoft.com/office/drawing/2014/main" val="2441431700"/>
                    </a:ext>
                  </a:extLst>
                </a:gridCol>
                <a:gridCol w="2075629">
                  <a:extLst>
                    <a:ext uri="{9D8B030D-6E8A-4147-A177-3AD203B41FA5}">
                      <a16:colId xmlns:a16="http://schemas.microsoft.com/office/drawing/2014/main" val="224904448"/>
                    </a:ext>
                  </a:extLst>
                </a:gridCol>
                <a:gridCol w="1310828">
                  <a:extLst>
                    <a:ext uri="{9D8B030D-6E8A-4147-A177-3AD203B41FA5}">
                      <a16:colId xmlns:a16="http://schemas.microsoft.com/office/drawing/2014/main" val="1201164458"/>
                    </a:ext>
                  </a:extLst>
                </a:gridCol>
                <a:gridCol w="638863">
                  <a:extLst>
                    <a:ext uri="{9D8B030D-6E8A-4147-A177-3AD203B41FA5}">
                      <a16:colId xmlns:a16="http://schemas.microsoft.com/office/drawing/2014/main" val="968223790"/>
                    </a:ext>
                  </a:extLst>
                </a:gridCol>
                <a:gridCol w="933295">
                  <a:extLst>
                    <a:ext uri="{9D8B030D-6E8A-4147-A177-3AD203B41FA5}">
                      <a16:colId xmlns:a16="http://schemas.microsoft.com/office/drawing/2014/main" val="2136870042"/>
                    </a:ext>
                  </a:extLst>
                </a:gridCol>
                <a:gridCol w="1872656">
                  <a:extLst>
                    <a:ext uri="{9D8B030D-6E8A-4147-A177-3AD203B41FA5}">
                      <a16:colId xmlns:a16="http://schemas.microsoft.com/office/drawing/2014/main" val="1911342303"/>
                    </a:ext>
                  </a:extLst>
                </a:gridCol>
                <a:gridCol w="1518515">
                  <a:extLst>
                    <a:ext uri="{9D8B030D-6E8A-4147-A177-3AD203B41FA5}">
                      <a16:colId xmlns:a16="http://schemas.microsoft.com/office/drawing/2014/main" val="2857755356"/>
                    </a:ext>
                  </a:extLst>
                </a:gridCol>
                <a:gridCol w="2298339">
                  <a:extLst>
                    <a:ext uri="{9D8B030D-6E8A-4147-A177-3AD203B41FA5}">
                      <a16:colId xmlns:a16="http://schemas.microsoft.com/office/drawing/2014/main" val="1244306496"/>
                    </a:ext>
                  </a:extLst>
                </a:gridCol>
              </a:tblGrid>
              <a:tr h="382336">
                <a:tc>
                  <a:txBody>
                    <a:bodyPr/>
                    <a:lstStyle/>
                    <a:p>
                      <a:r>
                        <a:rPr lang="en-US" sz="1000" dirty="0"/>
                        <a:t>S.NO</a:t>
                      </a:r>
                      <a:endParaRPr lang="en-IN" sz="1000" dirty="0"/>
                    </a:p>
                  </a:txBody>
                  <a:tcPr/>
                </a:tc>
                <a:tc>
                  <a:txBody>
                    <a:bodyPr/>
                    <a:lstStyle/>
                    <a:p>
                      <a:r>
                        <a:rPr lang="en-US" sz="1000" dirty="0"/>
                        <a:t>TITLE</a:t>
                      </a:r>
                      <a:endParaRPr lang="en-IN" sz="1000" dirty="0"/>
                    </a:p>
                  </a:txBody>
                  <a:tcPr/>
                </a:tc>
                <a:tc>
                  <a:txBody>
                    <a:bodyPr/>
                    <a:lstStyle/>
                    <a:p>
                      <a:r>
                        <a:rPr lang="en-US" sz="1000" dirty="0"/>
                        <a:t>AUTHOR</a:t>
                      </a:r>
                      <a:endParaRPr lang="en-IN" sz="1000" dirty="0"/>
                    </a:p>
                  </a:txBody>
                  <a:tcPr/>
                </a:tc>
                <a:tc>
                  <a:txBody>
                    <a:bodyPr/>
                    <a:lstStyle/>
                    <a:p>
                      <a:r>
                        <a:rPr lang="en-US" sz="1000" dirty="0"/>
                        <a:t>YEAR</a:t>
                      </a:r>
                      <a:endParaRPr lang="en-IN" sz="1000" dirty="0"/>
                    </a:p>
                  </a:txBody>
                  <a:tcPr/>
                </a:tc>
                <a:tc>
                  <a:txBody>
                    <a:bodyPr/>
                    <a:lstStyle/>
                    <a:p>
                      <a:r>
                        <a:rPr lang="en-US" sz="1000" dirty="0"/>
                        <a:t>SOFTWARE/HARDWARE</a:t>
                      </a:r>
                      <a:endParaRPr lang="en-IN" sz="1000" dirty="0"/>
                    </a:p>
                  </a:txBody>
                  <a:tcPr/>
                </a:tc>
                <a:tc>
                  <a:txBody>
                    <a:bodyPr/>
                    <a:lstStyle/>
                    <a:p>
                      <a:r>
                        <a:rPr lang="en-US" sz="1000" dirty="0"/>
                        <a:t>METHODOLOGY</a:t>
                      </a:r>
                      <a:endParaRPr lang="en-IN" sz="1000" dirty="0"/>
                    </a:p>
                  </a:txBody>
                  <a:tcPr/>
                </a:tc>
                <a:tc>
                  <a:txBody>
                    <a:bodyPr/>
                    <a:lstStyle/>
                    <a:p>
                      <a:r>
                        <a:rPr lang="en-US" sz="1000" dirty="0"/>
                        <a:t>KEYPOINTS</a:t>
                      </a:r>
                      <a:endParaRPr lang="en-IN" sz="1000" dirty="0"/>
                    </a:p>
                  </a:txBody>
                  <a:tcPr/>
                </a:tc>
                <a:tc>
                  <a:txBody>
                    <a:bodyPr/>
                    <a:lstStyle/>
                    <a:p>
                      <a:r>
                        <a:rPr lang="en-US" sz="1000" dirty="0"/>
                        <a:t>INFERENCE</a:t>
                      </a:r>
                      <a:endParaRPr lang="en-IN" sz="1000" dirty="0"/>
                    </a:p>
                  </a:txBody>
                  <a:tcPr/>
                </a:tc>
                <a:extLst>
                  <a:ext uri="{0D108BD9-81ED-4DB2-BD59-A6C34878D82A}">
                    <a16:rowId xmlns:a16="http://schemas.microsoft.com/office/drawing/2014/main" val="3110208219"/>
                  </a:ext>
                </a:extLst>
              </a:tr>
              <a:tr h="1117600">
                <a:tc>
                  <a:txBody>
                    <a:bodyPr/>
                    <a:lstStyle/>
                    <a:p>
                      <a:r>
                        <a:rPr lang="en-US" sz="1000" dirty="0"/>
                        <a:t>19.</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Fuzzy decision support system for improving the crop productivity and efficient use of fertilizers </a:t>
                      </a:r>
                    </a:p>
                    <a:p>
                      <a:pPr algn="l"/>
                      <a:endParaRPr lang="en-IN" sz="1000" b="0" i="0" u="none" strike="noStrike" dirty="0">
                        <a:solidFill>
                          <a:srgbClr val="505050"/>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effectLst/>
                          <a:latin typeface="+mn-lt"/>
                          <a:ea typeface="Times New Roman" panose="02020603050405020304" pitchFamily="18" charset="0"/>
                          <a:cs typeface="Times New Roman" panose="02020603050405020304" pitchFamily="18" charset="0"/>
                        </a:rPr>
                        <a:t>G. </a:t>
                      </a:r>
                      <a:r>
                        <a:rPr lang="en-IN" sz="1000" dirty="0" err="1">
                          <a:effectLst/>
                          <a:latin typeface="+mn-lt"/>
                          <a:ea typeface="Times New Roman" panose="02020603050405020304" pitchFamily="18" charset="0"/>
                          <a:cs typeface="Times New Roman" panose="02020603050405020304" pitchFamily="18" charset="0"/>
                        </a:rPr>
                        <a:t>Prabakaran,D</a:t>
                      </a:r>
                      <a:r>
                        <a:rPr lang="en-IN" sz="1000" dirty="0">
                          <a:effectLst/>
                          <a:latin typeface="+mn-lt"/>
                          <a:ea typeface="Times New Roman" panose="02020603050405020304" pitchFamily="18" charset="0"/>
                          <a:cs typeface="Times New Roman" panose="02020603050405020304" pitchFamily="18" charset="0"/>
                        </a:rPr>
                        <a:t>. </a:t>
                      </a:r>
                      <a:r>
                        <a:rPr lang="en-IN" sz="1000" dirty="0" err="1">
                          <a:effectLst/>
                          <a:latin typeface="+mn-lt"/>
                          <a:ea typeface="Times New Roman" panose="02020603050405020304" pitchFamily="18" charset="0"/>
                          <a:cs typeface="Times New Roman" panose="02020603050405020304" pitchFamily="18" charset="0"/>
                        </a:rPr>
                        <a:t>Vaithiyanathan</a:t>
                      </a:r>
                      <a:r>
                        <a:rPr lang="en-IN" sz="1000" dirty="0">
                          <a:effectLst/>
                          <a:latin typeface="+mn-lt"/>
                          <a:ea typeface="Times New Roman" panose="02020603050405020304" pitchFamily="18" charset="0"/>
                          <a:cs typeface="Times New Roman" panose="02020603050405020304" pitchFamily="18" charset="0"/>
                        </a:rPr>
                        <a:t>, Madhavi Ganesan </a:t>
                      </a:r>
                    </a:p>
                    <a:p>
                      <a:pPr algn="l"/>
                      <a:endParaRPr lang="en-IN" sz="1000" b="0" i="0" u="none" strike="noStrike" dirty="0">
                        <a:solidFill>
                          <a:schemeClr val="tx1"/>
                        </a:solidFill>
                        <a:effectLst/>
                        <a:latin typeface="+mn-lt"/>
                      </a:endParaRPr>
                    </a:p>
                  </a:txBody>
                  <a:tcPr/>
                </a:tc>
                <a:tc>
                  <a:txBody>
                    <a:bodyPr/>
                    <a:lstStyle/>
                    <a:p>
                      <a:r>
                        <a:rPr lang="en-US" sz="1000" dirty="0"/>
                        <a:t>2019</a:t>
                      </a:r>
                      <a:endParaRPr lang="en-IN" sz="1000" dirty="0"/>
                    </a:p>
                  </a:txBody>
                  <a:tcPr/>
                </a:tc>
                <a:tc>
                  <a:txBody>
                    <a:bodyPr/>
                    <a:lstStyle/>
                    <a:p>
                      <a:r>
                        <a:rPr lang="en-IN" sz="1000" dirty="0"/>
                        <a:t>MATLAB</a:t>
                      </a:r>
                    </a:p>
                  </a:txBody>
                  <a:tcPr/>
                </a:tc>
                <a:tc>
                  <a:txBody>
                    <a:bodyPr/>
                    <a:lstStyle/>
                    <a:p>
                      <a:r>
                        <a:rPr lang="en-US" sz="1000" dirty="0"/>
                        <a:t>The fuzzy logic system developed in this research as part of the Decision Support System, concentrates on maximizing crop productivity while minimizing fertilizer usage.</a:t>
                      </a:r>
                      <a:endParaRPr lang="en-IN" sz="1000" dirty="0"/>
                    </a:p>
                  </a:txBody>
                  <a:tcPr/>
                </a:tc>
                <a:tc>
                  <a:txBody>
                    <a:bodyPr/>
                    <a:lstStyle/>
                    <a:p>
                      <a:r>
                        <a:rPr lang="en-US" sz="1000" dirty="0"/>
                        <a:t>Establish feasibility rules for decision support systems for the crops.</a:t>
                      </a:r>
                      <a:endParaRPr lang="en-IN" sz="10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This paper explores the process of using fuzzy logic systems to reduce fertilizer consumption and improve crop productivity. </a:t>
                      </a:r>
                    </a:p>
                    <a:p>
                      <a:pPr algn="just">
                        <a:lnSpc>
                          <a:spcPct val="100000"/>
                        </a:lnSpc>
                      </a:pPr>
                      <a:endParaRPr lang="en-US" sz="1000" dirty="0"/>
                    </a:p>
                  </a:txBody>
                  <a:tcPr/>
                </a:tc>
                <a:extLst>
                  <a:ext uri="{0D108BD9-81ED-4DB2-BD59-A6C34878D82A}">
                    <a16:rowId xmlns:a16="http://schemas.microsoft.com/office/drawing/2014/main" val="4221941462"/>
                  </a:ext>
                </a:extLst>
              </a:tr>
              <a:tr h="1705811">
                <a:tc>
                  <a:txBody>
                    <a:bodyPr/>
                    <a:lstStyle/>
                    <a:p>
                      <a:r>
                        <a:rPr lang="en-US" sz="1000" dirty="0"/>
                        <a:t>20.</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Prediction of Crop Fertilizer Consumption</a:t>
                      </a:r>
                    </a:p>
                    <a:p>
                      <a:pPr algn="l"/>
                      <a:endParaRPr lang="en-IN" sz="1000" b="0" i="0" u="none" strike="noStrike" dirty="0">
                        <a:solidFill>
                          <a:srgbClr val="505050"/>
                        </a:solidFill>
                        <a:effectLst/>
                        <a:latin typeface="+mn-lt"/>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000" dirty="0" err="1"/>
                        <a:t>Krutika</a:t>
                      </a:r>
                      <a:r>
                        <a:rPr lang="en-US" sz="1000" dirty="0"/>
                        <a:t> </a:t>
                      </a:r>
                      <a:r>
                        <a:rPr lang="en-US" sz="1000" dirty="0" err="1"/>
                        <a:t>Hampannavar</a:t>
                      </a:r>
                      <a:r>
                        <a:rPr lang="en-US" sz="1000" dirty="0"/>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000" dirty="0"/>
                        <a:t>Vijay </a:t>
                      </a:r>
                      <a:r>
                        <a:rPr lang="en-US" sz="1000" dirty="0" err="1"/>
                        <a:t>Bhajantri</a:t>
                      </a:r>
                      <a:endParaRPr lang="en-US" sz="1000" dirty="0"/>
                    </a:p>
                    <a:p>
                      <a:pPr marL="0" marR="0" indent="0" algn="just" defTabSz="914400" rtl="0" eaLnBrk="1" fontAlgn="auto" latinLnBrk="0" hangingPunct="1">
                        <a:lnSpc>
                          <a:spcPct val="100000"/>
                        </a:lnSpc>
                        <a:spcBef>
                          <a:spcPts val="0"/>
                        </a:spcBef>
                        <a:spcAft>
                          <a:spcPts val="0"/>
                        </a:spcAft>
                        <a:buClrTx/>
                        <a:buSzTx/>
                        <a:buFontTx/>
                        <a:buNone/>
                        <a:tabLst/>
                        <a:defRPr/>
                      </a:pPr>
                      <a:r>
                        <a:rPr lang="en-US" sz="1000" dirty="0"/>
                        <a:t>Shashikumar G. </a:t>
                      </a:r>
                      <a:r>
                        <a:rPr lang="en-US" sz="1000" dirty="0" err="1"/>
                        <a:t>Totad</a:t>
                      </a:r>
                      <a:endParaRPr lang="en-US" sz="1000" dirty="0"/>
                    </a:p>
                    <a:p>
                      <a:pPr algn="l"/>
                      <a:endParaRPr lang="en-IN" sz="1000" b="0" i="0" u="none" strike="noStrike" dirty="0">
                        <a:solidFill>
                          <a:schemeClr val="tx1"/>
                        </a:solidFill>
                        <a:effectLst/>
                        <a:latin typeface="+mn-lt"/>
                      </a:endParaRPr>
                    </a:p>
                  </a:txBody>
                  <a:tcPr/>
                </a:tc>
                <a:tc>
                  <a:txBody>
                    <a:bodyPr/>
                    <a:lstStyle/>
                    <a:p>
                      <a:r>
                        <a:rPr lang="en-US" sz="1000" dirty="0"/>
                        <a:t>2019</a:t>
                      </a:r>
                      <a:endParaRPr lang="en-IN" sz="1000" dirty="0"/>
                    </a:p>
                  </a:txBody>
                  <a:tcPr/>
                </a:tc>
                <a:tc>
                  <a:txBody>
                    <a:bodyPr/>
                    <a:lstStyle/>
                    <a:p>
                      <a:r>
                        <a:rPr lang="en-IN" sz="1000" dirty="0" err="1"/>
                        <a:t>Jupyter</a:t>
                      </a:r>
                      <a:r>
                        <a:rPr lang="en-IN" sz="1000" dirty="0"/>
                        <a:t> notebook</a:t>
                      </a:r>
                    </a:p>
                  </a:txBody>
                  <a:tcPr/>
                </a:tc>
                <a:tc>
                  <a:txBody>
                    <a:bodyPr/>
                    <a:lstStyle/>
                    <a:p>
                      <a:r>
                        <a:rPr lang="en-US" sz="1000" dirty="0"/>
                        <a:t>The system consists of phases such as: Image acquisition, converting of input image to gray scale image, plotting of histogram, segregating plants into healthy and nitrogen deficient plants determining the affected region and fertilizer consumption.</a:t>
                      </a:r>
                      <a:endParaRPr lang="en-IN" sz="1000" dirty="0"/>
                    </a:p>
                  </a:txBody>
                  <a:tcPr/>
                </a:tc>
                <a:tc>
                  <a:txBody>
                    <a:bodyPr/>
                    <a:lstStyle/>
                    <a:p>
                      <a:r>
                        <a:rPr lang="en-US" sz="1000" dirty="0"/>
                        <a:t>The identification of nutrient deficiency is helpful to farmer for proper monitoring of crop growth and optimum usage of fertilizers.</a:t>
                      </a:r>
                      <a:endParaRPr lang="en-IN" sz="10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Prediction of fertilizer consumption can prevent the toxicity and deficiency in plants to certain extent and this can help farmers to get proper yield without much wastage.</a:t>
                      </a:r>
                    </a:p>
                    <a:p>
                      <a:pPr algn="just">
                        <a:lnSpc>
                          <a:spcPct val="100000"/>
                        </a:lnSpc>
                      </a:pPr>
                      <a:endParaRPr lang="en-US" sz="1000" dirty="0"/>
                    </a:p>
                  </a:txBody>
                  <a:tcPr/>
                </a:tc>
                <a:extLst>
                  <a:ext uri="{0D108BD9-81ED-4DB2-BD59-A6C34878D82A}">
                    <a16:rowId xmlns:a16="http://schemas.microsoft.com/office/drawing/2014/main" val="4200975490"/>
                  </a:ext>
                </a:extLst>
              </a:tr>
            </a:tbl>
          </a:graphicData>
        </a:graphic>
      </p:graphicFrame>
      <p:sp>
        <p:nvSpPr>
          <p:cNvPr id="3" name="Footer Placeholder 5">
            <a:extLst>
              <a:ext uri="{FF2B5EF4-FFF2-40B4-BE49-F238E27FC236}">
                <a16:creationId xmlns:a16="http://schemas.microsoft.com/office/drawing/2014/main" id="{F8B041C4-76D8-645C-DC73-BE26C650E8AE}"/>
              </a:ext>
            </a:extLst>
          </p:cNvPr>
          <p:cNvSpPr txBox="1">
            <a:spLocks/>
          </p:cNvSpPr>
          <p:nvPr/>
        </p:nvSpPr>
        <p:spPr>
          <a:xfrm>
            <a:off x="3377682" y="6213283"/>
            <a:ext cx="6055567"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204784074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OBJECTIVES</a:t>
            </a:r>
          </a:p>
        </p:txBody>
      </p:sp>
      <p:sp>
        <p:nvSpPr>
          <p:cNvPr id="8" name="Date Placeholder 7">
            <a:extLst>
              <a:ext uri="{FF2B5EF4-FFF2-40B4-BE49-F238E27FC236}">
                <a16:creationId xmlns:a16="http://schemas.microsoft.com/office/drawing/2014/main" id="{C59CB76A-3502-6747-BF31-25B3FF49C0E4}"/>
              </a:ext>
            </a:extLst>
          </p:cNvPr>
          <p:cNvSpPr>
            <a:spLocks noGrp="1"/>
          </p:cNvSpPr>
          <p:nvPr>
            <p:ph type="dt" sz="half" idx="2"/>
          </p:nvPr>
        </p:nvSpPr>
        <p:spPr/>
        <p:txBody>
          <a:bodyPr/>
          <a:lstStyle/>
          <a:p>
            <a:fld id="{E525D836-05EC-46D9-B8B2-466ED32A22A3}" type="datetime1">
              <a:rPr lang="en-IN" sz="1000" smtClean="0"/>
              <a:t>28-02-2023</a:t>
            </a:fld>
            <a:endParaRPr lang="en-US" sz="1000" dirty="0"/>
          </a:p>
        </p:txBody>
      </p:sp>
      <p:sp>
        <p:nvSpPr>
          <p:cNvPr id="7" name="Slide Number Placeholder 6">
            <a:extLst>
              <a:ext uri="{FF2B5EF4-FFF2-40B4-BE49-F238E27FC236}">
                <a16:creationId xmlns:a16="http://schemas.microsoft.com/office/drawing/2014/main" id="{36FFD78E-450C-5540-9C70-7068863D6D74}"/>
              </a:ext>
            </a:extLst>
          </p:cNvPr>
          <p:cNvSpPr>
            <a:spLocks noGrp="1"/>
          </p:cNvSpPr>
          <p:nvPr>
            <p:ph type="sldNum" sz="quarter" idx="4"/>
          </p:nvPr>
        </p:nvSpPr>
        <p:spPr/>
        <p:txBody>
          <a:bodyPr/>
          <a:lstStyle/>
          <a:p>
            <a:fld id="{9860EDB8-5305-433F-BE41-D7A86D811DB3}" type="slidenum">
              <a:rPr lang="en-US" sz="1000" smtClean="0"/>
              <a:pPr/>
              <a:t>11</a:t>
            </a:fld>
            <a:endParaRPr lang="en-US" sz="1000" dirty="0"/>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latin typeface="Segoe UI" panose="020B0502040204020203" pitchFamily="34" charset="0"/>
              <a:cs typeface="Segoe UI" panose="020B0502040204020203" pitchFamily="34" charset="0"/>
            </a:endParaRPr>
          </a:p>
        </p:txBody>
      </p:sp>
      <p:grpSp>
        <p:nvGrpSpPr>
          <p:cNvPr id="18" name="Group 17" descr="Small circle with number 1 inside  indicating step 1"/>
          <p:cNvGrpSpPr/>
          <p:nvPr/>
        </p:nvGrpSpPr>
        <p:grpSpPr bwMode="blackWhite">
          <a:xfrm>
            <a:off x="531552" y="2603795"/>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39536" y="2564652"/>
            <a:ext cx="4585731" cy="5965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To provide useful information for fertilizer use in terms of nutrients (NPK) by considering weather forecasts. </a:t>
            </a:r>
          </a:p>
          <a:p>
            <a:pPr marL="0" lvl="0" indent="0">
              <a:spcAft>
                <a:spcPts val="6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 </a:t>
            </a:r>
            <a:endParaRPr lang="en-US" sz="1400" dirty="0">
              <a:solidFill>
                <a:prstClr val="black">
                  <a:lumMod val="75000"/>
                  <a:lumOff val="25000"/>
                </a:prstClr>
              </a:solidFill>
              <a:cs typeface="Segoe UI"/>
            </a:endParaRPr>
          </a:p>
        </p:txBody>
      </p:sp>
      <p:grpSp>
        <p:nvGrpSpPr>
          <p:cNvPr id="33" name="Group 32" descr="Small circle with number 2 inside  indicating step 2"/>
          <p:cNvGrpSpPr/>
          <p:nvPr/>
        </p:nvGrpSpPr>
        <p:grpSpPr bwMode="blackWhite">
          <a:xfrm>
            <a:off x="531552" y="3490055"/>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67657" y="3491845"/>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To reduce water pollution by slowing down the process of leaching.</a:t>
            </a:r>
          </a:p>
        </p:txBody>
      </p:sp>
      <p:pic>
        <p:nvPicPr>
          <p:cNvPr id="23" name="Picture 22"/>
          <p:cNvPicPr>
            <a:picLocks noChangeAspect="1"/>
          </p:cNvPicPr>
          <p:nvPr/>
        </p:nvPicPr>
        <p:blipFill>
          <a:blip r:embed="rId2"/>
          <a:srcRect l="4128" r="4128"/>
          <a:stretch/>
        </p:blipFill>
        <p:spPr>
          <a:xfrm>
            <a:off x="6099997" y="1799043"/>
            <a:ext cx="5052467" cy="3671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5">
            <a:extLst>
              <a:ext uri="{FF2B5EF4-FFF2-40B4-BE49-F238E27FC236}">
                <a16:creationId xmlns:a16="http://schemas.microsoft.com/office/drawing/2014/main" id="{61687F58-FCEC-B286-50F7-396E1E7EB752}"/>
              </a:ext>
            </a:extLst>
          </p:cNvPr>
          <p:cNvSpPr txBox="1">
            <a:spLocks/>
          </p:cNvSpPr>
          <p:nvPr/>
        </p:nvSpPr>
        <p:spPr>
          <a:xfrm>
            <a:off x="3442997" y="6213283"/>
            <a:ext cx="5971592"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37693985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EXISTING SYSTEM</a:t>
            </a:r>
          </a:p>
        </p:txBody>
      </p:sp>
      <p:sp>
        <p:nvSpPr>
          <p:cNvPr id="8" name="Date Placeholder 7">
            <a:extLst>
              <a:ext uri="{FF2B5EF4-FFF2-40B4-BE49-F238E27FC236}">
                <a16:creationId xmlns:a16="http://schemas.microsoft.com/office/drawing/2014/main" id="{C59CB76A-3502-6747-BF31-25B3FF49C0E4}"/>
              </a:ext>
            </a:extLst>
          </p:cNvPr>
          <p:cNvSpPr>
            <a:spLocks noGrp="1"/>
          </p:cNvSpPr>
          <p:nvPr>
            <p:ph type="dt" sz="half" idx="2"/>
          </p:nvPr>
        </p:nvSpPr>
        <p:spPr/>
        <p:txBody>
          <a:bodyPr/>
          <a:lstStyle/>
          <a:p>
            <a:fld id="{E525D836-05EC-46D9-B8B2-466ED32A22A3}" type="datetime1">
              <a:rPr lang="en-IN" sz="1000" smtClean="0"/>
              <a:t>28-02-2023</a:t>
            </a:fld>
            <a:endParaRPr lang="en-US" sz="1000" dirty="0"/>
          </a:p>
        </p:txBody>
      </p:sp>
      <p:sp>
        <p:nvSpPr>
          <p:cNvPr id="7" name="Slide Number Placeholder 6">
            <a:extLst>
              <a:ext uri="{FF2B5EF4-FFF2-40B4-BE49-F238E27FC236}">
                <a16:creationId xmlns:a16="http://schemas.microsoft.com/office/drawing/2014/main" id="{36FFD78E-450C-5540-9C70-7068863D6D74}"/>
              </a:ext>
            </a:extLst>
          </p:cNvPr>
          <p:cNvSpPr>
            <a:spLocks noGrp="1"/>
          </p:cNvSpPr>
          <p:nvPr>
            <p:ph type="sldNum" sz="quarter" idx="4"/>
          </p:nvPr>
        </p:nvSpPr>
        <p:spPr/>
        <p:txBody>
          <a:bodyPr/>
          <a:lstStyle/>
          <a:p>
            <a:fld id="{9860EDB8-5305-433F-BE41-D7A86D811DB3}" type="slidenum">
              <a:rPr lang="en-US" sz="1000" smtClean="0"/>
              <a:pPr/>
              <a:t>12</a:t>
            </a:fld>
            <a:endParaRPr lang="en-US" sz="1000" dirty="0"/>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latin typeface="Segoe UI" panose="020B0502040204020203" pitchFamily="34" charset="0"/>
              <a:cs typeface="Segoe UI" panose="020B0502040204020203" pitchFamily="34" charset="0"/>
            </a:endParaRPr>
          </a:p>
        </p:txBody>
      </p:sp>
      <p:sp>
        <p:nvSpPr>
          <p:cNvPr id="2"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5">
            <a:extLst>
              <a:ext uri="{FF2B5EF4-FFF2-40B4-BE49-F238E27FC236}">
                <a16:creationId xmlns:a16="http://schemas.microsoft.com/office/drawing/2014/main" id="{61687F58-FCEC-B286-50F7-396E1E7EB752}"/>
              </a:ext>
            </a:extLst>
          </p:cNvPr>
          <p:cNvSpPr txBox="1">
            <a:spLocks/>
          </p:cNvSpPr>
          <p:nvPr/>
        </p:nvSpPr>
        <p:spPr>
          <a:xfrm>
            <a:off x="3442997" y="6213283"/>
            <a:ext cx="5971592"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pic>
        <p:nvPicPr>
          <p:cNvPr id="6" name="Picture 5" descr="A picture containing application&#10;&#10;Description automatically generated">
            <a:extLst>
              <a:ext uri="{FF2B5EF4-FFF2-40B4-BE49-F238E27FC236}">
                <a16:creationId xmlns:a16="http://schemas.microsoft.com/office/drawing/2014/main" id="{FB9B229C-3DBB-B381-B60B-C3F56FC8C38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00799" y="2084438"/>
            <a:ext cx="4621163" cy="3185653"/>
          </a:xfrm>
          <a:prstGeom prst="rect">
            <a:avLst/>
          </a:prstGeom>
        </p:spPr>
      </p:pic>
      <p:sp>
        <p:nvSpPr>
          <p:cNvPr id="11" name="TextBox 10">
            <a:extLst>
              <a:ext uri="{FF2B5EF4-FFF2-40B4-BE49-F238E27FC236}">
                <a16:creationId xmlns:a16="http://schemas.microsoft.com/office/drawing/2014/main" id="{0A3268C3-5972-85D2-E775-9CB29D6C9060}"/>
              </a:ext>
            </a:extLst>
          </p:cNvPr>
          <p:cNvSpPr txBox="1"/>
          <p:nvPr/>
        </p:nvSpPr>
        <p:spPr>
          <a:xfrm>
            <a:off x="363793" y="2016063"/>
            <a:ext cx="6096000" cy="2831544"/>
          </a:xfrm>
          <a:prstGeom prst="rect">
            <a:avLst/>
          </a:prstGeom>
          <a:noFill/>
        </p:spPr>
        <p:txBody>
          <a:bodyPr wrap="square">
            <a:spAutoFit/>
          </a:bodyPr>
          <a:lstStyle/>
          <a:p>
            <a:pPr marL="342900" indent="-342900">
              <a:buClr>
                <a:schemeClr val="tx2">
                  <a:lumMod val="50000"/>
                </a:schemeClr>
              </a:buCl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Existing system doesn’t account for rainfall patterns and eventually fails to prevent leaching.</a:t>
            </a:r>
          </a:p>
          <a:p>
            <a:pPr marL="342900" indent="-342900">
              <a:buClr>
                <a:schemeClr val="tx2">
                  <a:lumMod val="50000"/>
                </a:schemeClr>
              </a:buClr>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a:p>
            <a:pPr marL="342900" indent="-342900">
              <a:buClr>
                <a:schemeClr val="tx2">
                  <a:lumMod val="50000"/>
                </a:schemeClr>
              </a:buCl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The system only works for few crops and few places and also their accuracy is low.</a:t>
            </a:r>
          </a:p>
          <a:p>
            <a:pPr marL="342900" indent="-342900">
              <a:buClr>
                <a:schemeClr val="tx2">
                  <a:lumMod val="50000"/>
                </a:schemeClr>
              </a:buClr>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a:p>
            <a:pPr marL="342900" indent="-342900">
              <a:buClr>
                <a:schemeClr val="tx2">
                  <a:lumMod val="50000"/>
                </a:schemeClr>
              </a:buCl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The smart farming system is not quite affordable </a:t>
            </a:r>
            <a:r>
              <a:rPr lang="en-IN" sz="2000" dirty="0" err="1">
                <a:latin typeface="Times New Roman" panose="02020603050405020304" pitchFamily="18" charset="0"/>
                <a:cs typeface="Times New Roman" panose="02020603050405020304" pitchFamily="18" charset="0"/>
              </a:rPr>
              <a:t>eventhough</a:t>
            </a:r>
            <a:r>
              <a:rPr lang="en-IN" sz="2000" dirty="0">
                <a:latin typeface="Times New Roman" panose="02020603050405020304" pitchFamily="18" charset="0"/>
                <a:cs typeface="Times New Roman" panose="02020603050405020304" pitchFamily="18" charset="0"/>
              </a:rPr>
              <a:t> it is reliable.</a:t>
            </a:r>
          </a:p>
          <a:p>
            <a:endParaRPr lang="en-IN" dirty="0"/>
          </a:p>
        </p:txBody>
      </p:sp>
    </p:spTree>
    <p:extLst>
      <p:ext uri="{BB962C8B-B14F-4D97-AF65-F5344CB8AC3E}">
        <p14:creationId xmlns:p14="http://schemas.microsoft.com/office/powerpoint/2010/main" val="8655982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PROPOSED SYSTEM</a:t>
            </a:r>
          </a:p>
        </p:txBody>
      </p:sp>
      <p:sp>
        <p:nvSpPr>
          <p:cNvPr id="8" name="Date Placeholder 7">
            <a:extLst>
              <a:ext uri="{FF2B5EF4-FFF2-40B4-BE49-F238E27FC236}">
                <a16:creationId xmlns:a16="http://schemas.microsoft.com/office/drawing/2014/main" id="{C59CB76A-3502-6747-BF31-25B3FF49C0E4}"/>
              </a:ext>
            </a:extLst>
          </p:cNvPr>
          <p:cNvSpPr>
            <a:spLocks noGrp="1"/>
          </p:cNvSpPr>
          <p:nvPr>
            <p:ph type="dt" sz="half" idx="2"/>
          </p:nvPr>
        </p:nvSpPr>
        <p:spPr/>
        <p:txBody>
          <a:bodyPr/>
          <a:lstStyle/>
          <a:p>
            <a:fld id="{E525D836-05EC-46D9-B8B2-466ED32A22A3}" type="datetime1">
              <a:rPr lang="en-IN" sz="1000" smtClean="0"/>
              <a:t>28-02-2023</a:t>
            </a:fld>
            <a:endParaRPr lang="en-US" sz="1000" dirty="0"/>
          </a:p>
        </p:txBody>
      </p:sp>
      <p:sp>
        <p:nvSpPr>
          <p:cNvPr id="7" name="Slide Number Placeholder 6">
            <a:extLst>
              <a:ext uri="{FF2B5EF4-FFF2-40B4-BE49-F238E27FC236}">
                <a16:creationId xmlns:a16="http://schemas.microsoft.com/office/drawing/2014/main" id="{36FFD78E-450C-5540-9C70-7068863D6D74}"/>
              </a:ext>
            </a:extLst>
          </p:cNvPr>
          <p:cNvSpPr>
            <a:spLocks noGrp="1"/>
          </p:cNvSpPr>
          <p:nvPr>
            <p:ph type="sldNum" sz="quarter" idx="4"/>
          </p:nvPr>
        </p:nvSpPr>
        <p:spPr/>
        <p:txBody>
          <a:bodyPr/>
          <a:lstStyle/>
          <a:p>
            <a:fld id="{9860EDB8-5305-433F-BE41-D7A86D811DB3}" type="slidenum">
              <a:rPr lang="en-US" sz="1000" smtClean="0"/>
              <a:pPr/>
              <a:t>13</a:t>
            </a:fld>
            <a:endParaRPr lang="en-US" sz="1000" dirty="0"/>
          </a:p>
        </p:txBody>
      </p:sp>
      <p:sp>
        <p:nvSpPr>
          <p:cNvPr id="25" name="Content Placeholder 17"/>
          <p:cNvSpPr txBox="1">
            <a:spLocks/>
          </p:cNvSpPr>
          <p:nvPr/>
        </p:nvSpPr>
        <p:spPr>
          <a:xfrm>
            <a:off x="521945" y="914716"/>
            <a:ext cx="6665436" cy="70760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2000"/>
              </a:spcAft>
              <a:buFont typeface="Wingdings" panose="05000000000000000000" pitchFamily="2" charset="2"/>
              <a:buChar char="ü"/>
            </a:pPr>
            <a:endParaRPr lang="en-US" sz="7200" spc="5" dirty="0">
              <a:effectLst/>
              <a:latin typeface="Times New Roman" panose="02020603050405020304" pitchFamily="18" charset="0"/>
              <a:ea typeface="Times New Roman" panose="02020603050405020304" pitchFamily="18" charset="0"/>
            </a:endParaRPr>
          </a:p>
          <a:p>
            <a:pPr>
              <a:lnSpc>
                <a:spcPct val="120000"/>
              </a:lnSpc>
              <a:spcAft>
                <a:spcPts val="2000"/>
              </a:spcAft>
              <a:buFont typeface="Wingdings" panose="05000000000000000000" pitchFamily="2" charset="2"/>
              <a:buChar char="ü"/>
            </a:pPr>
            <a:r>
              <a:rPr lang="en-US" sz="7200" spc="5" dirty="0">
                <a:effectLst/>
                <a:latin typeface="Times New Roman" panose="02020603050405020304" pitchFamily="18" charset="0"/>
                <a:ea typeface="Times New Roman" panose="02020603050405020304" pitchFamily="18" charset="0"/>
              </a:rPr>
              <a:t>The proposed system provides a helping hand to our farmers using a predictive model by random forest algorithm.</a:t>
            </a:r>
          </a:p>
          <a:p>
            <a:pPr>
              <a:lnSpc>
                <a:spcPct val="120000"/>
              </a:lnSpc>
              <a:spcAft>
                <a:spcPts val="2000"/>
              </a:spcAft>
              <a:buFont typeface="Wingdings" panose="05000000000000000000" pitchFamily="2" charset="2"/>
              <a:buChar char="ü"/>
            </a:pPr>
            <a:r>
              <a:rPr lang="en-US" sz="7200" spc="5" dirty="0">
                <a:latin typeface="Times New Roman" panose="02020603050405020304" pitchFamily="18" charset="0"/>
                <a:ea typeface="Times New Roman" panose="02020603050405020304" pitchFamily="18" charset="0"/>
              </a:rPr>
              <a:t>Random forest regression with k-fold cross-validation technique represents the model with acceptable accuracy for prediction.</a:t>
            </a:r>
            <a:endParaRPr lang="en-US" sz="7200" spc="5" dirty="0">
              <a:effectLst/>
              <a:latin typeface="Times New Roman" panose="02020603050405020304" pitchFamily="18" charset="0"/>
              <a:ea typeface="Times New Roman" panose="02020603050405020304" pitchFamily="18" charset="0"/>
            </a:endParaRPr>
          </a:p>
          <a:p>
            <a:pPr>
              <a:lnSpc>
                <a:spcPct val="120000"/>
              </a:lnSpc>
              <a:spcAft>
                <a:spcPts val="2000"/>
              </a:spcAft>
              <a:buFont typeface="Wingdings" panose="05000000000000000000" pitchFamily="2" charset="2"/>
              <a:buChar char="ü"/>
            </a:pPr>
            <a:r>
              <a:rPr lang="en-US" sz="7200" spc="5" dirty="0">
                <a:effectLst/>
                <a:latin typeface="Times New Roman" panose="02020603050405020304" pitchFamily="18" charset="0"/>
                <a:ea typeface="Times New Roman" panose="02020603050405020304" pitchFamily="18" charset="0"/>
              </a:rPr>
              <a:t>It gives information about the quantity of nutrients required by the crops using a predictive model.</a:t>
            </a:r>
          </a:p>
          <a:p>
            <a:pPr marR="669925" lvl="0" algn="just">
              <a:lnSpc>
                <a:spcPct val="120000"/>
              </a:lnSpc>
              <a:spcAft>
                <a:spcPts val="0"/>
              </a:spcAft>
              <a:buFont typeface="Wingdings" panose="05000000000000000000" pitchFamily="2" charset="2"/>
              <a:buChar char="ü"/>
            </a:pPr>
            <a:r>
              <a:rPr lang="en-US" sz="7200" spc="5" dirty="0">
                <a:effectLst/>
                <a:latin typeface="Times New Roman" panose="02020603050405020304" pitchFamily="18" charset="0"/>
                <a:ea typeface="Times New Roman" panose="02020603050405020304" pitchFamily="18" charset="0"/>
              </a:rPr>
              <a:t>It provides weather alerts and messages. Alerts are displayed in the output of this application in case of bad weather conditions.</a:t>
            </a:r>
            <a:endParaRPr lang="en-IN" sz="7200" dirty="0">
              <a:effectLst/>
              <a:latin typeface="Times New Roman" panose="02020603050405020304" pitchFamily="18" charset="0"/>
              <a:ea typeface="Times New Roman" panose="02020603050405020304" pitchFamily="18" charset="0"/>
            </a:endParaRPr>
          </a:p>
          <a:p>
            <a:pPr marR="669925" lvl="0" algn="just">
              <a:lnSpc>
                <a:spcPct val="150000"/>
              </a:lnSpc>
              <a:spcAft>
                <a:spcPts val="0"/>
              </a:spcAft>
              <a:buFont typeface="Wingdings" panose="05000000000000000000" pitchFamily="2" charset="2"/>
              <a:buChar char="ü"/>
            </a:pPr>
            <a:r>
              <a:rPr lang="en-US" sz="7200" spc="5" dirty="0">
                <a:effectLst/>
                <a:latin typeface="Times New Roman" panose="02020603050405020304" pitchFamily="18" charset="0"/>
                <a:ea typeface="Times New Roman" panose="02020603050405020304" pitchFamily="18" charset="0"/>
              </a:rPr>
              <a:t>Seven-day weather forecasts to timely plan the fertilization.</a:t>
            </a:r>
            <a:endParaRPr lang="en-IN" sz="7200" dirty="0">
              <a:effectLst/>
              <a:latin typeface="Times New Roman" panose="02020603050405020304" pitchFamily="18" charset="0"/>
              <a:ea typeface="Times New Roman" panose="02020603050405020304" pitchFamily="18" charset="0"/>
            </a:endParaRPr>
          </a:p>
          <a:p>
            <a:pPr marL="0" indent="0">
              <a:spcAft>
                <a:spcPts val="2000"/>
              </a:spcAft>
              <a:buNone/>
            </a:pPr>
            <a:endParaRPr lang="en-US" dirty="0">
              <a:latin typeface="Segoe UI" panose="020B0502040204020203" pitchFamily="34" charset="0"/>
              <a:cs typeface="Segoe UI" panose="020B0502040204020203" pitchFamily="34" charset="0"/>
            </a:endParaRPr>
          </a:p>
        </p:txBody>
      </p:sp>
      <p:sp>
        <p:nvSpPr>
          <p:cNvPr id="2"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5">
            <a:extLst>
              <a:ext uri="{FF2B5EF4-FFF2-40B4-BE49-F238E27FC236}">
                <a16:creationId xmlns:a16="http://schemas.microsoft.com/office/drawing/2014/main" id="{61687F58-FCEC-B286-50F7-396E1E7EB752}"/>
              </a:ext>
            </a:extLst>
          </p:cNvPr>
          <p:cNvSpPr txBox="1">
            <a:spLocks/>
          </p:cNvSpPr>
          <p:nvPr/>
        </p:nvSpPr>
        <p:spPr>
          <a:xfrm>
            <a:off x="3442997" y="6213283"/>
            <a:ext cx="5971592"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pic>
        <p:nvPicPr>
          <p:cNvPr id="10" name="Picture 9" descr="Graphical user interface&#10;&#10;Description automatically generated with medium confidence">
            <a:extLst>
              <a:ext uri="{FF2B5EF4-FFF2-40B4-BE49-F238E27FC236}">
                <a16:creationId xmlns:a16="http://schemas.microsoft.com/office/drawing/2014/main" id="{36C016DE-8750-D978-EF79-E7AB1CE3E20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35645" y="1740311"/>
            <a:ext cx="3810000" cy="3519947"/>
          </a:xfrm>
          <a:prstGeom prst="rect">
            <a:avLst/>
          </a:prstGeom>
        </p:spPr>
      </p:pic>
    </p:spTree>
    <p:extLst>
      <p:ext uri="{BB962C8B-B14F-4D97-AF65-F5344CB8AC3E}">
        <p14:creationId xmlns:p14="http://schemas.microsoft.com/office/powerpoint/2010/main" val="1346086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pic>
        <p:nvPicPr>
          <p:cNvPr id="11" name="Content Placeholder 10">
            <a:extLst>
              <a:ext uri="{FF2B5EF4-FFF2-40B4-BE49-F238E27FC236}">
                <a16:creationId xmlns:a16="http://schemas.microsoft.com/office/drawing/2014/main" id="{722A70BD-F71D-643A-6B68-8E74E6490273}"/>
              </a:ext>
            </a:extLst>
          </p:cNvPr>
          <p:cNvPicPr>
            <a:picLocks noGrp="1" noChangeAspect="1"/>
          </p:cNvPicPr>
          <p:nvPr>
            <p:ph sz="quarter" idx="10"/>
          </p:nvPr>
        </p:nvPicPr>
        <p:blipFill>
          <a:blip r:embed="rId2"/>
          <a:stretch/>
        </p:blipFill>
        <p:spPr>
          <a:xfrm>
            <a:off x="1877961" y="1626894"/>
            <a:ext cx="7914968" cy="4380616"/>
          </a:xfrm>
        </p:spPr>
      </p:pic>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28-02-2023</a:t>
            </a:fld>
            <a:endParaRPr lang="en-US" sz="1000" dirty="0"/>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14</a:t>
            </a:fld>
            <a:endParaRPr lang="en-US" sz="1000" dirty="0"/>
          </a:p>
        </p:txBody>
      </p:sp>
      <p:sp>
        <p:nvSpPr>
          <p:cNvPr id="7" name="Footer Placeholder 5">
            <a:extLst>
              <a:ext uri="{FF2B5EF4-FFF2-40B4-BE49-F238E27FC236}">
                <a16:creationId xmlns:a16="http://schemas.microsoft.com/office/drawing/2014/main" id="{EE3AD4F9-C00D-2FDA-1AF9-4A2BDCB3C534}"/>
              </a:ext>
            </a:extLst>
          </p:cNvPr>
          <p:cNvSpPr txBox="1">
            <a:spLocks/>
          </p:cNvSpPr>
          <p:nvPr/>
        </p:nvSpPr>
        <p:spPr>
          <a:xfrm>
            <a:off x="3554963" y="6213283"/>
            <a:ext cx="593427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5" name="Rectangle 4">
            <a:extLst>
              <a:ext uri="{FF2B5EF4-FFF2-40B4-BE49-F238E27FC236}">
                <a16:creationId xmlns:a16="http://schemas.microsoft.com/office/drawing/2014/main" id="{563B9B2B-0A28-25B9-9FE8-8C95BCBA0B6E}"/>
              </a:ext>
            </a:extLst>
          </p:cNvPr>
          <p:cNvSpPr/>
          <p:nvPr/>
        </p:nvSpPr>
        <p:spPr>
          <a:xfrm>
            <a:off x="581891" y="1423196"/>
            <a:ext cx="1808383" cy="400110"/>
          </a:xfrm>
          <a:prstGeom prst="rect">
            <a:avLst/>
          </a:prstGeom>
        </p:spPr>
        <p:txBody>
          <a:bodyPr wrap="square">
            <a:spAutoFit/>
          </a:bodyPr>
          <a:lstStyle/>
          <a:p>
            <a:r>
              <a:rPr lang="en-US" sz="2000" b="1" dirty="0">
                <a:cs typeface="Segoe UI Light" panose="020B0502040204020203" pitchFamily="34" charset="0"/>
              </a:rPr>
              <a:t>Flowchart :</a:t>
            </a:r>
            <a:endParaRPr lang="en-US" sz="2000" dirty="0"/>
          </a:p>
        </p:txBody>
      </p:sp>
    </p:spTree>
    <p:extLst>
      <p:ext uri="{BB962C8B-B14F-4D97-AF65-F5344CB8AC3E}">
        <p14:creationId xmlns:p14="http://schemas.microsoft.com/office/powerpoint/2010/main" val="26451146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188-D0D0-4417-B665-B17815AE5A1A}"/>
              </a:ext>
            </a:extLst>
          </p:cNvPr>
          <p:cNvSpPr>
            <a:spLocks noGrp="1"/>
          </p:cNvSpPr>
          <p:nvPr>
            <p:ph type="title"/>
          </p:nvPr>
        </p:nvSpPr>
        <p:spPr/>
        <p:txBody>
          <a:bodyPr/>
          <a:lstStyle/>
          <a:p>
            <a:r>
              <a:rPr lang="en-US" dirty="0"/>
              <a:t>IMPLEMENTATION MODEL</a:t>
            </a:r>
            <a:endParaRPr lang="en-IN" dirty="0"/>
          </a:p>
        </p:txBody>
      </p:sp>
      <p:sp>
        <p:nvSpPr>
          <p:cNvPr id="4" name="Date Placeholder 3">
            <a:extLst>
              <a:ext uri="{FF2B5EF4-FFF2-40B4-BE49-F238E27FC236}">
                <a16:creationId xmlns:a16="http://schemas.microsoft.com/office/drawing/2014/main" id="{144FF2EA-E217-22B4-7E4A-8A4B54244C7D}"/>
              </a:ext>
            </a:extLst>
          </p:cNvPr>
          <p:cNvSpPr>
            <a:spLocks noGrp="1"/>
          </p:cNvSpPr>
          <p:nvPr>
            <p:ph type="dt" sz="half" idx="2"/>
          </p:nvPr>
        </p:nvSpPr>
        <p:spPr/>
        <p:txBody>
          <a:bodyPr/>
          <a:lstStyle/>
          <a:p>
            <a:fld id="{4880D018-FA17-47B7-94A1-32CD38160D48}" type="datetime1">
              <a:rPr lang="en-IN" sz="1000" smtClean="0"/>
              <a:t>28-02-2023</a:t>
            </a:fld>
            <a:endParaRPr lang="en-US" sz="1000" dirty="0"/>
          </a:p>
        </p:txBody>
      </p:sp>
      <p:sp>
        <p:nvSpPr>
          <p:cNvPr id="6" name="Slide Number Placeholder 5">
            <a:extLst>
              <a:ext uri="{FF2B5EF4-FFF2-40B4-BE49-F238E27FC236}">
                <a16:creationId xmlns:a16="http://schemas.microsoft.com/office/drawing/2014/main" id="{E6B83847-A48D-2E77-96AB-98A1F5AA8AF4}"/>
              </a:ext>
            </a:extLst>
          </p:cNvPr>
          <p:cNvSpPr>
            <a:spLocks noGrp="1"/>
          </p:cNvSpPr>
          <p:nvPr>
            <p:ph type="sldNum" sz="quarter" idx="4"/>
          </p:nvPr>
        </p:nvSpPr>
        <p:spPr/>
        <p:txBody>
          <a:bodyPr/>
          <a:lstStyle/>
          <a:p>
            <a:fld id="{9860EDB8-5305-433F-BE41-D7A86D811DB3}" type="slidenum">
              <a:rPr lang="en-US" sz="1000" smtClean="0"/>
              <a:pPr/>
              <a:t>15</a:t>
            </a:fld>
            <a:endParaRPr lang="en-US" sz="1000" dirty="0"/>
          </a:p>
        </p:txBody>
      </p:sp>
      <p:sp>
        <p:nvSpPr>
          <p:cNvPr id="7" name="Footer Placeholder 5">
            <a:extLst>
              <a:ext uri="{FF2B5EF4-FFF2-40B4-BE49-F238E27FC236}">
                <a16:creationId xmlns:a16="http://schemas.microsoft.com/office/drawing/2014/main" id="{EE3AD4F9-C00D-2FDA-1AF9-4A2BDCB3C534}"/>
              </a:ext>
            </a:extLst>
          </p:cNvPr>
          <p:cNvSpPr txBox="1">
            <a:spLocks/>
          </p:cNvSpPr>
          <p:nvPr/>
        </p:nvSpPr>
        <p:spPr>
          <a:xfrm>
            <a:off x="3554963" y="6213283"/>
            <a:ext cx="593427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5" name="Rectangle 4">
            <a:extLst>
              <a:ext uri="{FF2B5EF4-FFF2-40B4-BE49-F238E27FC236}">
                <a16:creationId xmlns:a16="http://schemas.microsoft.com/office/drawing/2014/main" id="{563B9B2B-0A28-25B9-9FE8-8C95BCBA0B6E}"/>
              </a:ext>
            </a:extLst>
          </p:cNvPr>
          <p:cNvSpPr/>
          <p:nvPr/>
        </p:nvSpPr>
        <p:spPr>
          <a:xfrm>
            <a:off x="581891" y="1423196"/>
            <a:ext cx="2642572" cy="400110"/>
          </a:xfrm>
          <a:prstGeom prst="rect">
            <a:avLst/>
          </a:prstGeom>
        </p:spPr>
        <p:txBody>
          <a:bodyPr wrap="square">
            <a:spAutoFit/>
          </a:bodyPr>
          <a:lstStyle/>
          <a:p>
            <a:r>
              <a:rPr lang="en-US" sz="2000" b="1" dirty="0">
                <a:cs typeface="Segoe UI Light" panose="020B0502040204020203" pitchFamily="34" charset="0"/>
              </a:rPr>
              <a:t>BLOCK DIAGRAM :</a:t>
            </a:r>
            <a:endParaRPr lang="en-US" sz="2000" dirty="0"/>
          </a:p>
        </p:txBody>
      </p:sp>
      <p:pic>
        <p:nvPicPr>
          <p:cNvPr id="9" name="Content Placeholder 10">
            <a:extLst>
              <a:ext uri="{FF2B5EF4-FFF2-40B4-BE49-F238E27FC236}">
                <a16:creationId xmlns:a16="http://schemas.microsoft.com/office/drawing/2014/main" id="{31907572-1C63-2E73-FFA1-3BDF1F03C35F}"/>
              </a:ext>
            </a:extLst>
          </p:cNvPr>
          <p:cNvPicPr>
            <a:picLocks noChangeAspect="1"/>
          </p:cNvPicPr>
          <p:nvPr/>
        </p:nvPicPr>
        <p:blipFill>
          <a:blip r:embed="rId2"/>
          <a:srcRect/>
          <a:stretch/>
        </p:blipFill>
        <p:spPr>
          <a:xfrm>
            <a:off x="203190" y="1895164"/>
            <a:ext cx="5198657" cy="3701608"/>
          </a:xfrm>
          <a:prstGeom prst="rect">
            <a:avLst/>
          </a:prstGeom>
        </p:spPr>
      </p:pic>
      <p:sp>
        <p:nvSpPr>
          <p:cNvPr id="10" name="TextBox 9">
            <a:extLst>
              <a:ext uri="{FF2B5EF4-FFF2-40B4-BE49-F238E27FC236}">
                <a16:creationId xmlns:a16="http://schemas.microsoft.com/office/drawing/2014/main" id="{507F6D95-08EB-A09A-2BF6-FA1905723D4D}"/>
              </a:ext>
            </a:extLst>
          </p:cNvPr>
          <p:cNvSpPr txBox="1"/>
          <p:nvPr/>
        </p:nvSpPr>
        <p:spPr>
          <a:xfrm>
            <a:off x="5451101" y="1578196"/>
            <a:ext cx="6030746" cy="830997"/>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System architecture is a conceptual model that defines the structure and behavior of the system. It comprises of the system components and the relationships describing how they work together to implement the overall system. The Figure shows the system’s architecture and the various components added to them.</a:t>
            </a:r>
            <a:endParaRPr lang="en-IN" sz="1200" dirty="0"/>
          </a:p>
        </p:txBody>
      </p:sp>
      <p:sp>
        <p:nvSpPr>
          <p:cNvPr id="12" name="TextBox 11">
            <a:extLst>
              <a:ext uri="{FF2B5EF4-FFF2-40B4-BE49-F238E27FC236}">
                <a16:creationId xmlns:a16="http://schemas.microsoft.com/office/drawing/2014/main" id="{A95AEA52-8BE2-9067-FB08-C34D8131C788}"/>
              </a:ext>
            </a:extLst>
          </p:cNvPr>
          <p:cNvSpPr txBox="1"/>
          <p:nvPr/>
        </p:nvSpPr>
        <p:spPr>
          <a:xfrm>
            <a:off x="5451101" y="2652093"/>
            <a:ext cx="6030746" cy="646331"/>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The description of each component from the block diagram and their major functionalities with respect to the Eco-Fertilization as a complete unit is described in the table below.</a:t>
            </a:r>
            <a:endParaRPr lang="en-IN" sz="1200" dirty="0"/>
          </a:p>
        </p:txBody>
      </p:sp>
      <p:graphicFrame>
        <p:nvGraphicFramePr>
          <p:cNvPr id="13" name="Table 7">
            <a:extLst>
              <a:ext uri="{FF2B5EF4-FFF2-40B4-BE49-F238E27FC236}">
                <a16:creationId xmlns:a16="http://schemas.microsoft.com/office/drawing/2014/main" id="{845FF029-B521-0AE4-F657-68C04371ABB7}"/>
              </a:ext>
            </a:extLst>
          </p:cNvPr>
          <p:cNvGraphicFramePr>
            <a:graphicFrameLocks noGrp="1"/>
          </p:cNvGraphicFramePr>
          <p:nvPr>
            <p:extLst>
              <p:ext uri="{D42A27DB-BD31-4B8C-83A1-F6EECF244321}">
                <p14:modId xmlns:p14="http://schemas.microsoft.com/office/powerpoint/2010/main" val="997464349"/>
              </p:ext>
            </p:extLst>
          </p:nvPr>
        </p:nvGraphicFramePr>
        <p:xfrm>
          <a:off x="5680963" y="3338748"/>
          <a:ext cx="5961305" cy="2590800"/>
        </p:xfrm>
        <a:graphic>
          <a:graphicData uri="http://schemas.openxmlformats.org/drawingml/2006/table">
            <a:tbl>
              <a:tblPr firstRow="1" bandRow="1">
                <a:tableStyleId>{5940675A-B579-460E-94D1-54222C63F5DA}</a:tableStyleId>
              </a:tblPr>
              <a:tblGrid>
                <a:gridCol w="582806">
                  <a:extLst>
                    <a:ext uri="{9D8B030D-6E8A-4147-A177-3AD203B41FA5}">
                      <a16:colId xmlns:a16="http://schemas.microsoft.com/office/drawing/2014/main" val="3781404274"/>
                    </a:ext>
                  </a:extLst>
                </a:gridCol>
                <a:gridCol w="1590258">
                  <a:extLst>
                    <a:ext uri="{9D8B030D-6E8A-4147-A177-3AD203B41FA5}">
                      <a16:colId xmlns:a16="http://schemas.microsoft.com/office/drawing/2014/main" val="1081378636"/>
                    </a:ext>
                  </a:extLst>
                </a:gridCol>
                <a:gridCol w="3788241">
                  <a:extLst>
                    <a:ext uri="{9D8B030D-6E8A-4147-A177-3AD203B41FA5}">
                      <a16:colId xmlns:a16="http://schemas.microsoft.com/office/drawing/2014/main" val="3282567479"/>
                    </a:ext>
                  </a:extLst>
                </a:gridCol>
              </a:tblGrid>
              <a:tr h="327660">
                <a:tc>
                  <a:txBody>
                    <a:bodyPr/>
                    <a:lstStyle/>
                    <a:p>
                      <a:endParaRPr lang="en-US" sz="1200" dirty="0">
                        <a:latin typeface="Times" pitchFamily="2" charset="0"/>
                      </a:endParaRPr>
                    </a:p>
                    <a:p>
                      <a:r>
                        <a:rPr lang="en-US" sz="1200" dirty="0">
                          <a:latin typeface="Times" pitchFamily="2" charset="0"/>
                        </a:rPr>
                        <a:t>S. no.</a:t>
                      </a:r>
                    </a:p>
                  </a:txBody>
                  <a:tcPr>
                    <a:solidFill>
                      <a:schemeClr val="accent1">
                        <a:lumMod val="40000"/>
                        <a:lumOff val="60000"/>
                      </a:schemeClr>
                    </a:solidFill>
                  </a:tcPr>
                </a:tc>
                <a:tc>
                  <a:txBody>
                    <a:bodyPr/>
                    <a:lstStyle/>
                    <a:p>
                      <a:pPr algn="ctr"/>
                      <a:endParaRPr lang="en-US" sz="1200" dirty="0">
                        <a:latin typeface="Times" pitchFamily="2" charset="0"/>
                      </a:endParaRPr>
                    </a:p>
                    <a:p>
                      <a:pPr algn="ctr"/>
                      <a:r>
                        <a:rPr lang="en-US" sz="1200" dirty="0">
                          <a:latin typeface="Times" pitchFamily="2" charset="0"/>
                        </a:rPr>
                        <a:t>Block Name</a:t>
                      </a:r>
                    </a:p>
                  </a:txBody>
                  <a:tcPr>
                    <a:solidFill>
                      <a:schemeClr val="accent1">
                        <a:lumMod val="40000"/>
                        <a:lumOff val="60000"/>
                      </a:schemeClr>
                    </a:solidFill>
                  </a:tcPr>
                </a:tc>
                <a:tc>
                  <a:txBody>
                    <a:bodyPr/>
                    <a:lstStyle/>
                    <a:p>
                      <a:pPr algn="ctr"/>
                      <a:endParaRPr lang="en-US" sz="1200" dirty="0">
                        <a:latin typeface="Times" pitchFamily="2" charset="0"/>
                      </a:endParaRPr>
                    </a:p>
                    <a:p>
                      <a:pPr algn="ctr"/>
                      <a:r>
                        <a:rPr lang="en-US" sz="1200" dirty="0">
                          <a:latin typeface="Times" pitchFamily="2" charset="0"/>
                        </a:rPr>
                        <a:t>Functions</a:t>
                      </a:r>
                    </a:p>
                  </a:txBody>
                  <a:tcPr>
                    <a:solidFill>
                      <a:schemeClr val="accent1">
                        <a:lumMod val="40000"/>
                        <a:lumOff val="60000"/>
                      </a:schemeClr>
                    </a:solidFill>
                  </a:tcPr>
                </a:tc>
                <a:extLst>
                  <a:ext uri="{0D108BD9-81ED-4DB2-BD59-A6C34878D82A}">
                    <a16:rowId xmlns:a16="http://schemas.microsoft.com/office/drawing/2014/main" val="582561806"/>
                  </a:ext>
                </a:extLst>
              </a:tr>
              <a:tr h="283972">
                <a:tc>
                  <a:txBody>
                    <a:bodyPr/>
                    <a:lstStyle/>
                    <a:p>
                      <a:pPr algn="ctr"/>
                      <a:endParaRPr lang="en-US" sz="1000" dirty="0">
                        <a:latin typeface="Times" pitchFamily="2" charset="0"/>
                      </a:endParaRPr>
                    </a:p>
                    <a:p>
                      <a:pPr algn="ctr"/>
                      <a:r>
                        <a:rPr lang="en-US" sz="1000" dirty="0">
                          <a:latin typeface="Times" pitchFamily="2" charset="0"/>
                        </a:rPr>
                        <a:t>1</a:t>
                      </a:r>
                    </a:p>
                  </a:txBody>
                  <a:tcPr/>
                </a:tc>
                <a:tc>
                  <a:txBody>
                    <a:bodyPr/>
                    <a:lstStyle/>
                    <a:p>
                      <a:pPr algn="ctr"/>
                      <a:endParaRPr lang="en-US" sz="1000" dirty="0">
                        <a:latin typeface="Times" pitchFamily="2" charset="0"/>
                      </a:endParaRPr>
                    </a:p>
                    <a:p>
                      <a:pPr algn="ctr"/>
                      <a:r>
                        <a:rPr lang="en-US" sz="1000" dirty="0">
                          <a:latin typeface="Times" pitchFamily="2" charset="0"/>
                        </a:rPr>
                        <a:t>Input</a:t>
                      </a:r>
                    </a:p>
                  </a:txBody>
                  <a:tcPr/>
                </a:tc>
                <a:tc>
                  <a:txBody>
                    <a:bodyPr/>
                    <a:lstStyle/>
                    <a:p>
                      <a:pPr algn="just"/>
                      <a:r>
                        <a:rPr lang="en-US" sz="1000" dirty="0">
                          <a:latin typeface="Times" pitchFamily="2" charset="0"/>
                        </a:rPr>
                        <a:t>User provides data such as crop , state and city using drop down</a:t>
                      </a:r>
                    </a:p>
                    <a:p>
                      <a:pPr algn="just"/>
                      <a:r>
                        <a:rPr lang="en-US" sz="1000" dirty="0">
                          <a:latin typeface="Times" pitchFamily="2" charset="0"/>
                        </a:rPr>
                        <a:t>menu</a:t>
                      </a:r>
                    </a:p>
                  </a:txBody>
                  <a:tcPr/>
                </a:tc>
                <a:extLst>
                  <a:ext uri="{0D108BD9-81ED-4DB2-BD59-A6C34878D82A}">
                    <a16:rowId xmlns:a16="http://schemas.microsoft.com/office/drawing/2014/main" val="280346699"/>
                  </a:ext>
                </a:extLst>
              </a:tr>
              <a:tr h="2839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dirty="0">
                        <a:latin typeface="Times" pitchFamily="2"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latin typeface="Times" pitchFamily="2" charset="0"/>
                        </a:rPr>
                        <a:t>2</a:t>
                      </a:r>
                    </a:p>
                  </a:txBody>
                  <a:tcPr/>
                </a:tc>
                <a:tc>
                  <a:txBody>
                    <a:bodyPr/>
                    <a:lstStyle/>
                    <a:p>
                      <a:pPr algn="ctr"/>
                      <a:endParaRPr lang="en-US" sz="1000" dirty="0">
                        <a:latin typeface="Times" pitchFamily="2" charset="0"/>
                      </a:endParaRPr>
                    </a:p>
                    <a:p>
                      <a:pPr algn="ctr"/>
                      <a:r>
                        <a:rPr lang="en-US" sz="1000" dirty="0">
                          <a:latin typeface="Times" pitchFamily="2" charset="0"/>
                        </a:rPr>
                        <a:t>Weather API</a:t>
                      </a:r>
                    </a:p>
                  </a:txBody>
                  <a:tcPr/>
                </a:tc>
                <a:tc>
                  <a:txBody>
                    <a:bodyPr/>
                    <a:lstStyle/>
                    <a:p>
                      <a:pPr algn="just"/>
                      <a:r>
                        <a:rPr lang="en-US" sz="1000" dirty="0">
                          <a:latin typeface="Times" pitchFamily="2" charset="0"/>
                        </a:rPr>
                        <a:t>Weather details like temperature, rainfall </a:t>
                      </a:r>
                      <a:r>
                        <a:rPr lang="en-US" sz="1000" dirty="0" err="1">
                          <a:latin typeface="Times" pitchFamily="2" charset="0"/>
                        </a:rPr>
                        <a:t>etc</a:t>
                      </a:r>
                      <a:r>
                        <a:rPr lang="en-US" sz="1000" dirty="0">
                          <a:latin typeface="Times" pitchFamily="2" charset="0"/>
                        </a:rPr>
                        <a:t> is fetched from the weather API</a:t>
                      </a:r>
                    </a:p>
                  </a:txBody>
                  <a:tcPr/>
                </a:tc>
                <a:extLst>
                  <a:ext uri="{0D108BD9-81ED-4DB2-BD59-A6C34878D82A}">
                    <a16:rowId xmlns:a16="http://schemas.microsoft.com/office/drawing/2014/main" val="3743088696"/>
                  </a:ext>
                </a:extLst>
              </a:tr>
              <a:tr h="393192">
                <a:tc>
                  <a:txBody>
                    <a:bodyPr/>
                    <a:lstStyle/>
                    <a:p>
                      <a:pPr algn="ctr"/>
                      <a:endParaRPr lang="en-US" sz="1000" dirty="0">
                        <a:latin typeface="Times" pitchFamily="2" charset="0"/>
                      </a:endParaRPr>
                    </a:p>
                    <a:p>
                      <a:pPr algn="ctr"/>
                      <a:r>
                        <a:rPr lang="en-US" sz="1000" dirty="0">
                          <a:latin typeface="Times" pitchFamily="2" charset="0"/>
                        </a:rPr>
                        <a:t>3</a:t>
                      </a:r>
                    </a:p>
                  </a:txBody>
                  <a:tcPr/>
                </a:tc>
                <a:tc>
                  <a:txBody>
                    <a:bodyPr/>
                    <a:lstStyle/>
                    <a:p>
                      <a:pPr algn="ctr"/>
                      <a:endParaRPr lang="en-US" sz="1000" dirty="0">
                        <a:latin typeface="Times" pitchFamily="2" charset="0"/>
                      </a:endParaRPr>
                    </a:p>
                    <a:p>
                      <a:pPr algn="ctr"/>
                      <a:r>
                        <a:rPr lang="en-US" sz="1000" dirty="0">
                          <a:latin typeface="Times" pitchFamily="2" charset="0"/>
                        </a:rPr>
                        <a:t>BestTimeToFertilize</a:t>
                      </a:r>
                    </a:p>
                  </a:txBody>
                  <a:tcPr/>
                </a:tc>
                <a:tc>
                  <a:txBody>
                    <a:bodyPr/>
                    <a:lstStyle/>
                    <a:p>
                      <a:pPr algn="just"/>
                      <a:r>
                        <a:rPr lang="en-US" sz="1000" dirty="0">
                          <a:latin typeface="Times" pitchFamily="2" charset="0"/>
                        </a:rPr>
                        <a:t>This module provides the functionality to determine the best time to fertilize using fetched weather data and provides warming for heavy rain.</a:t>
                      </a:r>
                    </a:p>
                  </a:txBody>
                  <a:tcPr/>
                </a:tc>
                <a:extLst>
                  <a:ext uri="{0D108BD9-81ED-4DB2-BD59-A6C34878D82A}">
                    <a16:rowId xmlns:a16="http://schemas.microsoft.com/office/drawing/2014/main" val="16630499"/>
                  </a:ext>
                </a:extLst>
              </a:tr>
              <a:tr h="283972">
                <a:tc>
                  <a:txBody>
                    <a:bodyPr/>
                    <a:lstStyle/>
                    <a:p>
                      <a:pPr algn="ctr"/>
                      <a:endParaRPr lang="en-US" sz="1000" dirty="0">
                        <a:latin typeface="Times" pitchFamily="2" charset="0"/>
                      </a:endParaRPr>
                    </a:p>
                    <a:p>
                      <a:pPr algn="ctr"/>
                      <a:r>
                        <a:rPr lang="en-US" sz="1000" dirty="0">
                          <a:latin typeface="Times" pitchFamily="2" charset="0"/>
                        </a:rPr>
                        <a:t>4</a:t>
                      </a:r>
                    </a:p>
                  </a:txBody>
                  <a:tcPr/>
                </a:tc>
                <a:tc>
                  <a:txBody>
                    <a:bodyPr/>
                    <a:lstStyle/>
                    <a:p>
                      <a:pPr algn="ctr"/>
                      <a:endParaRPr lang="en-US" sz="1000" dirty="0">
                        <a:latin typeface="Times" pitchFamily="2" charset="0"/>
                      </a:endParaRPr>
                    </a:p>
                    <a:p>
                      <a:pPr algn="ctr"/>
                      <a:r>
                        <a:rPr lang="en-US" sz="1000" dirty="0">
                          <a:latin typeface="Times" pitchFamily="2" charset="0"/>
                        </a:rPr>
                        <a:t>NPKEstimator</a:t>
                      </a:r>
                    </a:p>
                  </a:txBody>
                  <a:tcPr/>
                </a:tc>
                <a:tc>
                  <a:txBody>
                    <a:bodyPr/>
                    <a:lstStyle/>
                    <a:p>
                      <a:pPr algn="just"/>
                      <a:r>
                        <a:rPr lang="en-US" sz="1000" dirty="0">
                          <a:latin typeface="Times" pitchFamily="2" charset="0"/>
                        </a:rPr>
                        <a:t>This module estimates the required ratio of NPK contents in the</a:t>
                      </a:r>
                    </a:p>
                    <a:p>
                      <a:pPr algn="just"/>
                      <a:r>
                        <a:rPr lang="en-US" sz="1000" dirty="0">
                          <a:latin typeface="Times" pitchFamily="2" charset="0"/>
                        </a:rPr>
                        <a:t>soil.</a:t>
                      </a:r>
                    </a:p>
                  </a:txBody>
                  <a:tcPr/>
                </a:tc>
                <a:extLst>
                  <a:ext uri="{0D108BD9-81ED-4DB2-BD59-A6C34878D82A}">
                    <a16:rowId xmlns:a16="http://schemas.microsoft.com/office/drawing/2014/main" val="3304511222"/>
                  </a:ext>
                </a:extLst>
              </a:tr>
              <a:tr h="283972">
                <a:tc>
                  <a:txBody>
                    <a:bodyPr/>
                    <a:lstStyle/>
                    <a:p>
                      <a:pPr algn="ctr"/>
                      <a:endParaRPr lang="en-US" sz="1000" dirty="0">
                        <a:latin typeface="Times" pitchFamily="2" charset="0"/>
                      </a:endParaRPr>
                    </a:p>
                    <a:p>
                      <a:pPr algn="ctr"/>
                      <a:r>
                        <a:rPr lang="en-US" sz="1000" dirty="0">
                          <a:latin typeface="Times" pitchFamily="2" charset="0"/>
                        </a:rPr>
                        <a:t>5</a:t>
                      </a:r>
                    </a:p>
                  </a:txBody>
                  <a:tcPr/>
                </a:tc>
                <a:tc>
                  <a:txBody>
                    <a:bodyPr/>
                    <a:lstStyle/>
                    <a:p>
                      <a:pPr algn="ctr"/>
                      <a:endParaRPr lang="en-US" sz="1000" dirty="0">
                        <a:latin typeface="Times" pitchFamily="2" charset="0"/>
                      </a:endParaRPr>
                    </a:p>
                    <a:p>
                      <a:pPr algn="ctr"/>
                      <a:r>
                        <a:rPr lang="en-US" sz="1000" dirty="0">
                          <a:latin typeface="Times" pitchFamily="2" charset="0"/>
                        </a:rPr>
                        <a:t>Output</a:t>
                      </a:r>
                    </a:p>
                  </a:txBody>
                  <a:tcPr/>
                </a:tc>
                <a:tc>
                  <a:txBody>
                    <a:bodyPr/>
                    <a:lstStyle/>
                    <a:p>
                      <a:pPr algn="just"/>
                      <a:r>
                        <a:rPr lang="en-US" sz="1000" dirty="0">
                          <a:latin typeface="Times" pitchFamily="2" charset="0"/>
                        </a:rPr>
                        <a:t>Nitrogen, Phosphorus and Potassium content displayed on the</a:t>
                      </a:r>
                    </a:p>
                    <a:p>
                      <a:pPr algn="just"/>
                      <a:r>
                        <a:rPr lang="en-US" sz="1000" dirty="0">
                          <a:latin typeface="Times" pitchFamily="2" charset="0"/>
                        </a:rPr>
                        <a:t>website</a:t>
                      </a:r>
                    </a:p>
                  </a:txBody>
                  <a:tcPr/>
                </a:tc>
                <a:extLst>
                  <a:ext uri="{0D108BD9-81ED-4DB2-BD59-A6C34878D82A}">
                    <a16:rowId xmlns:a16="http://schemas.microsoft.com/office/drawing/2014/main" val="1388520148"/>
                  </a:ext>
                </a:extLst>
              </a:tr>
            </a:tbl>
          </a:graphicData>
        </a:graphic>
      </p:graphicFrame>
    </p:spTree>
    <p:extLst>
      <p:ext uri="{BB962C8B-B14F-4D97-AF65-F5344CB8AC3E}">
        <p14:creationId xmlns:p14="http://schemas.microsoft.com/office/powerpoint/2010/main" val="162784655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Segoe UI Light" panose="020B0502040204020203" pitchFamily="34" charset="0"/>
              </a:rPr>
              <a:t>METHODOLOGY</a:t>
            </a:r>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5AB88423-7226-4779-A374-DA5E6D624AD9}" type="datetime1">
              <a:rPr lang="en-IN" sz="1000" smtClean="0"/>
              <a:t>28-02-2023</a:t>
            </a:fld>
            <a:endParaRPr lang="en-US" sz="1000" dirty="0"/>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z="1000" smtClean="0"/>
              <a:pPr/>
              <a:t>16</a:t>
            </a:fld>
            <a:endParaRPr lang="en-US" sz="1000" dirty="0"/>
          </a:p>
        </p:txBody>
      </p:sp>
      <p:sp>
        <p:nvSpPr>
          <p:cNvPr id="2" name="Rectangle 1">
            <a:extLst>
              <a:ext uri="{FF2B5EF4-FFF2-40B4-BE49-F238E27FC236}">
                <a16:creationId xmlns:a16="http://schemas.microsoft.com/office/drawing/2014/main" id="{E88DC89F-1D5C-E950-95F4-11C69C5CF597}"/>
              </a:ext>
            </a:extLst>
          </p:cNvPr>
          <p:cNvSpPr/>
          <p:nvPr/>
        </p:nvSpPr>
        <p:spPr>
          <a:xfrm>
            <a:off x="704903" y="1277597"/>
            <a:ext cx="4968110" cy="4801314"/>
          </a:xfrm>
          <a:prstGeom prst="rect">
            <a:avLst/>
          </a:prstGeom>
        </p:spPr>
        <p:txBody>
          <a:bodyPr wrap="square">
            <a:spAutoFit/>
          </a:bodyPr>
          <a:lstStyle/>
          <a:p>
            <a:pPr algn="just">
              <a:spcAft>
                <a:spcPts val="600"/>
              </a:spcAft>
            </a:pPr>
            <a:endParaRPr lang="en-IN" sz="1100" b="1" dirty="0">
              <a:solidFill>
                <a:srgbClr val="202124"/>
              </a:solidFill>
              <a:latin typeface="Segoe UI" panose="020B0502040204020203" pitchFamily="34" charset="0"/>
              <a:cs typeface="Segoe UI" panose="020B0502040204020203" pitchFamily="34" charset="0"/>
            </a:endParaRPr>
          </a:p>
          <a:p>
            <a:pPr marL="171450" indent="-171450" algn="just">
              <a:spcAft>
                <a:spcPts val="600"/>
              </a:spcAft>
              <a:buFont typeface="Arial" panose="020B0604020202020204" pitchFamily="34" charset="0"/>
              <a:buChar char="•"/>
            </a:pPr>
            <a:r>
              <a:rPr lang="en-IN" sz="2000" dirty="0">
                <a:solidFill>
                  <a:srgbClr val="202124"/>
                </a:solidFill>
                <a:latin typeface="Segoe UI" panose="020B0502040204020203" pitchFamily="34" charset="0"/>
                <a:cs typeface="Segoe UI" panose="020B0502040204020203" pitchFamily="34" charset="0"/>
              </a:rPr>
              <a:t>In this study, a predictive model for the nutrients required for crops was obtained using Machine learning algorithms.</a:t>
            </a:r>
          </a:p>
          <a:p>
            <a:pPr algn="just">
              <a:spcAft>
                <a:spcPts val="600"/>
              </a:spcAft>
            </a:pPr>
            <a:endParaRPr lang="en-IN" sz="2000" dirty="0">
              <a:solidFill>
                <a:srgbClr val="202124"/>
              </a:solidFill>
              <a:latin typeface="Segoe UI" panose="020B0502040204020203" pitchFamily="34" charset="0"/>
              <a:cs typeface="Segoe UI" panose="020B0502040204020203" pitchFamily="34" charset="0"/>
            </a:endParaRPr>
          </a:p>
          <a:p>
            <a:pPr marL="171450" indent="-171450" algn="just">
              <a:spcAft>
                <a:spcPts val="600"/>
              </a:spcAft>
              <a:buFont typeface="Arial" panose="020B0604020202020204" pitchFamily="34" charset="0"/>
              <a:buChar char="•"/>
            </a:pPr>
            <a:r>
              <a:rPr lang="en-IN" sz="2000" dirty="0">
                <a:solidFill>
                  <a:srgbClr val="202124"/>
                </a:solidFill>
                <a:latin typeface="Segoe UI" panose="020B0502040204020203" pitchFamily="34" charset="0"/>
                <a:cs typeface="Segoe UI" panose="020B0502040204020203" pitchFamily="34" charset="0"/>
              </a:rPr>
              <a:t>The algorithm requires input from the user (such as location and cropping). The location is fed to the Weather API which will return certain characteristics (e.g. temperature, humidity, rainfall) and if there is a possibility of heavy rainfall, a precautionary message is displayed to the user, otherwise the proposed algorithm is followed.</a:t>
            </a:r>
          </a:p>
        </p:txBody>
      </p:sp>
      <p:sp>
        <p:nvSpPr>
          <p:cNvPr id="4" name="Footer Placeholder 5">
            <a:extLst>
              <a:ext uri="{FF2B5EF4-FFF2-40B4-BE49-F238E27FC236}">
                <a16:creationId xmlns:a16="http://schemas.microsoft.com/office/drawing/2014/main" id="{151872AB-4C88-46FD-450C-79C518F0493E}"/>
              </a:ext>
            </a:extLst>
          </p:cNvPr>
          <p:cNvSpPr txBox="1">
            <a:spLocks/>
          </p:cNvSpPr>
          <p:nvPr/>
        </p:nvSpPr>
        <p:spPr>
          <a:xfrm>
            <a:off x="3489649" y="6213283"/>
            <a:ext cx="5915608"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pic>
        <p:nvPicPr>
          <p:cNvPr id="5" name="Picture 4">
            <a:extLst>
              <a:ext uri="{FF2B5EF4-FFF2-40B4-BE49-F238E27FC236}">
                <a16:creationId xmlns:a16="http://schemas.microsoft.com/office/drawing/2014/main" id="{40CF0E63-468A-E509-86CA-6F4C543AD54E}"/>
              </a:ext>
            </a:extLst>
          </p:cNvPr>
          <p:cNvPicPr>
            <a:picLocks noChangeAspect="1"/>
          </p:cNvPicPr>
          <p:nvPr/>
        </p:nvPicPr>
        <p:blipFill>
          <a:blip r:embed="rId2"/>
          <a:stretch>
            <a:fillRect/>
          </a:stretch>
        </p:blipFill>
        <p:spPr>
          <a:xfrm>
            <a:off x="4511869" y="326571"/>
            <a:ext cx="8924212" cy="6242180"/>
          </a:xfrm>
          <a:prstGeom prst="rect">
            <a:avLst/>
          </a:prstGeom>
        </p:spPr>
      </p:pic>
    </p:spTree>
    <p:extLst>
      <p:ext uri="{BB962C8B-B14F-4D97-AF65-F5344CB8AC3E}">
        <p14:creationId xmlns:p14="http://schemas.microsoft.com/office/powerpoint/2010/main" val="23377420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cs typeface="Segoe UI Light" panose="020B0502040204020203" pitchFamily="34" charset="0"/>
              </a:rPr>
              <a:t>REQUIREMENTS</a:t>
            </a:r>
          </a:p>
        </p:txBody>
      </p:sp>
      <p:sp>
        <p:nvSpPr>
          <p:cNvPr id="10" name="Date Placeholder 9">
            <a:extLst>
              <a:ext uri="{FF2B5EF4-FFF2-40B4-BE49-F238E27FC236}">
                <a16:creationId xmlns:a16="http://schemas.microsoft.com/office/drawing/2014/main" id="{B27DAA8D-AB65-0747-A603-E958506D850D}"/>
              </a:ext>
            </a:extLst>
          </p:cNvPr>
          <p:cNvSpPr>
            <a:spLocks noGrp="1"/>
          </p:cNvSpPr>
          <p:nvPr>
            <p:ph type="dt" sz="half" idx="2"/>
          </p:nvPr>
        </p:nvSpPr>
        <p:spPr/>
        <p:txBody>
          <a:bodyPr/>
          <a:lstStyle/>
          <a:p>
            <a:fld id="{5AB88423-7226-4779-A374-DA5E6D624AD9}" type="datetime1">
              <a:rPr lang="en-IN" sz="1000" smtClean="0"/>
              <a:t>28-02-2023</a:t>
            </a:fld>
            <a:endParaRPr lang="en-US" sz="1000" dirty="0"/>
          </a:p>
        </p:txBody>
      </p:sp>
      <p:sp>
        <p:nvSpPr>
          <p:cNvPr id="9" name="Slide Number Placeholder 8">
            <a:extLst>
              <a:ext uri="{FF2B5EF4-FFF2-40B4-BE49-F238E27FC236}">
                <a16:creationId xmlns:a16="http://schemas.microsoft.com/office/drawing/2014/main" id="{0336F26D-10E6-E544-8379-59E26DD7BE70}"/>
              </a:ext>
            </a:extLst>
          </p:cNvPr>
          <p:cNvSpPr>
            <a:spLocks noGrp="1"/>
          </p:cNvSpPr>
          <p:nvPr>
            <p:ph type="sldNum" sz="quarter" idx="4"/>
          </p:nvPr>
        </p:nvSpPr>
        <p:spPr/>
        <p:txBody>
          <a:bodyPr/>
          <a:lstStyle/>
          <a:p>
            <a:fld id="{9860EDB8-5305-433F-BE41-D7A86D811DB3}" type="slidenum">
              <a:rPr lang="en-US" sz="1000" smtClean="0"/>
              <a:pPr/>
              <a:t>17</a:t>
            </a:fld>
            <a:endParaRPr lang="en-US" sz="1000" dirty="0"/>
          </a:p>
        </p:txBody>
      </p:sp>
      <p:sp>
        <p:nvSpPr>
          <p:cNvPr id="15" name="Content Placeholder 17">
            <a:extLst>
              <a:ext uri="{FF2B5EF4-FFF2-40B4-BE49-F238E27FC236}">
                <a16:creationId xmlns:a16="http://schemas.microsoft.com/office/drawing/2014/main" id="{4803CB66-D772-B245-8217-B6A7D2EA4C7E}"/>
              </a:ext>
            </a:extLst>
          </p:cNvPr>
          <p:cNvSpPr txBox="1">
            <a:spLocks/>
          </p:cNvSpPr>
          <p:nvPr/>
        </p:nvSpPr>
        <p:spPr>
          <a:xfrm>
            <a:off x="541610" y="4398961"/>
            <a:ext cx="4585731" cy="95584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endParaRPr lang="en-US" sz="1400" dirty="0">
              <a:solidFill>
                <a:prstClr val="black">
                  <a:lumMod val="75000"/>
                  <a:lumOff val="25000"/>
                </a:prstClr>
              </a:solidFill>
              <a:latin typeface="Segoe UI" panose="020B0502040204020203" pitchFamily="34" charset="0"/>
              <a:cs typeface="Segoe UI" panose="020B0502040204020203" pitchFamily="34" charset="0"/>
            </a:endParaRPr>
          </a:p>
          <a:p>
            <a:pPr>
              <a:spcAft>
                <a:spcPts val="600"/>
              </a:spcAft>
              <a:buFont typeface="Wingdings" panose="05000000000000000000" pitchFamily="2" charset="2"/>
              <a:buChar char="v"/>
            </a:pPr>
            <a:endParaRPr lang="en-US" sz="14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Content Placeholder 4">
            <a:extLst>
              <a:ext uri="{FF2B5EF4-FFF2-40B4-BE49-F238E27FC236}">
                <a16:creationId xmlns:a16="http://schemas.microsoft.com/office/drawing/2014/main" id="{F84C9E99-8AC4-FBAA-E27E-F511B6DFE284}"/>
              </a:ext>
            </a:extLst>
          </p:cNvPr>
          <p:cNvSpPr txBox="1">
            <a:spLocks/>
          </p:cNvSpPr>
          <p:nvPr/>
        </p:nvSpPr>
        <p:spPr>
          <a:xfrm>
            <a:off x="635214" y="1485255"/>
            <a:ext cx="4521457" cy="479088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just">
              <a:lnSpc>
                <a:spcPts val="1800"/>
              </a:lnSpc>
              <a:spcAft>
                <a:spcPts val="600"/>
              </a:spcAft>
            </a:pPr>
            <a:r>
              <a:rPr lang="en-IN" sz="2800" b="1" dirty="0">
                <a:solidFill>
                  <a:srgbClr val="202124"/>
                </a:solidFill>
                <a:cs typeface="Segoe UI" panose="020B0502040204020203" pitchFamily="34" charset="0"/>
              </a:rPr>
              <a:t>Tools &amp; Technologies :</a:t>
            </a:r>
          </a:p>
          <a:p>
            <a:pPr algn="just">
              <a:lnSpc>
                <a:spcPts val="1800"/>
              </a:lnSpc>
              <a:spcAft>
                <a:spcPts val="600"/>
              </a:spcAft>
            </a:pPr>
            <a:endParaRPr lang="en-IN" sz="1400" b="1" dirty="0">
              <a:solidFill>
                <a:srgbClr val="202124"/>
              </a:solidFill>
              <a:cs typeface="Segoe UI" panose="020B0502040204020203" pitchFamily="34" charset="0"/>
            </a:endParaRPr>
          </a:p>
          <a:p>
            <a:pPr algn="just">
              <a:lnSpc>
                <a:spcPts val="1800"/>
              </a:lnSpc>
              <a:spcAft>
                <a:spcPts val="600"/>
              </a:spcAft>
            </a:pPr>
            <a:endParaRPr lang="en-IN" sz="1400" b="1" dirty="0">
              <a:solidFill>
                <a:srgbClr val="202124"/>
              </a:solidFill>
              <a:cs typeface="Segoe UI" panose="020B0502040204020203" pitchFamily="34" charset="0"/>
            </a:endParaRPr>
          </a:p>
        </p:txBody>
      </p:sp>
      <p:sp>
        <p:nvSpPr>
          <p:cNvPr id="12" name="Content Placeholder 17">
            <a:extLst>
              <a:ext uri="{FF2B5EF4-FFF2-40B4-BE49-F238E27FC236}">
                <a16:creationId xmlns:a16="http://schemas.microsoft.com/office/drawing/2014/main" id="{30C817BF-A3E8-3B16-1398-4DBD678FB0BE}"/>
              </a:ext>
            </a:extLst>
          </p:cNvPr>
          <p:cNvSpPr txBox="1">
            <a:spLocks/>
          </p:cNvSpPr>
          <p:nvPr/>
        </p:nvSpPr>
        <p:spPr>
          <a:xfrm>
            <a:off x="635214" y="2003518"/>
            <a:ext cx="4585731" cy="5965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Font typeface="Wingdings" panose="05000000000000000000" pitchFamily="2" charset="2"/>
              <a:buChar char="v"/>
            </a:pPr>
            <a:r>
              <a:rPr lang="en-US" sz="2400" dirty="0">
                <a:solidFill>
                  <a:prstClr val="black">
                    <a:lumMod val="75000"/>
                    <a:lumOff val="25000"/>
                  </a:prstClr>
                </a:solidFill>
                <a:latin typeface="Segoe UI" panose="020B0502040204020203" pitchFamily="34" charset="0"/>
                <a:cs typeface="Segoe UI" panose="020B0502040204020203" pitchFamily="34" charset="0"/>
              </a:rPr>
              <a:t>Jupyter Notebook</a:t>
            </a:r>
          </a:p>
          <a:p>
            <a:pPr>
              <a:lnSpc>
                <a:spcPct val="100000"/>
              </a:lnSpc>
              <a:spcAft>
                <a:spcPts val="600"/>
              </a:spcAft>
              <a:buFont typeface="Wingdings" panose="05000000000000000000" pitchFamily="2" charset="2"/>
              <a:buChar char="v"/>
            </a:pPr>
            <a:r>
              <a:rPr lang="en-US" sz="2400" dirty="0">
                <a:solidFill>
                  <a:prstClr val="black">
                    <a:lumMod val="75000"/>
                    <a:lumOff val="25000"/>
                  </a:prstClr>
                </a:solidFill>
                <a:latin typeface="Segoe UI" panose="020B0502040204020203" pitchFamily="34" charset="0"/>
                <a:cs typeface="Segoe UI" panose="020B0502040204020203" pitchFamily="34" charset="0"/>
              </a:rPr>
              <a:t>Python</a:t>
            </a:r>
          </a:p>
          <a:p>
            <a:pPr>
              <a:lnSpc>
                <a:spcPct val="100000"/>
              </a:lnSpc>
              <a:spcAft>
                <a:spcPts val="600"/>
              </a:spcAft>
              <a:buFont typeface="Wingdings" panose="05000000000000000000" pitchFamily="2" charset="2"/>
              <a:buChar char="v"/>
            </a:pPr>
            <a:r>
              <a:rPr lang="en-US" sz="2400" dirty="0">
                <a:solidFill>
                  <a:prstClr val="black">
                    <a:lumMod val="75000"/>
                    <a:lumOff val="25000"/>
                  </a:prstClr>
                </a:solidFill>
                <a:latin typeface="Segoe UI" panose="020B0502040204020203" pitchFamily="34" charset="0"/>
                <a:cs typeface="Segoe UI" panose="020B0502040204020203" pitchFamily="34" charset="0"/>
              </a:rPr>
              <a:t>Matplotlib</a:t>
            </a:r>
          </a:p>
          <a:p>
            <a:pPr>
              <a:lnSpc>
                <a:spcPct val="100000"/>
              </a:lnSpc>
              <a:spcAft>
                <a:spcPts val="600"/>
              </a:spcAft>
              <a:buFont typeface="Wingdings" panose="05000000000000000000" pitchFamily="2" charset="2"/>
              <a:buChar char="v"/>
            </a:pPr>
            <a:r>
              <a:rPr lang="en-US" sz="2400" dirty="0">
                <a:solidFill>
                  <a:prstClr val="black">
                    <a:lumMod val="75000"/>
                    <a:lumOff val="25000"/>
                  </a:prstClr>
                </a:solidFill>
                <a:latin typeface="Segoe UI" panose="020B0502040204020203" pitchFamily="34" charset="0"/>
                <a:cs typeface="Segoe UI" panose="020B0502040204020203" pitchFamily="34" charset="0"/>
              </a:rPr>
              <a:t>HTML / CSS</a:t>
            </a:r>
          </a:p>
          <a:p>
            <a:pPr>
              <a:lnSpc>
                <a:spcPct val="100000"/>
              </a:lnSpc>
              <a:spcAft>
                <a:spcPts val="600"/>
              </a:spcAft>
              <a:buFont typeface="Wingdings" panose="05000000000000000000" pitchFamily="2" charset="2"/>
              <a:buChar char="v"/>
            </a:pPr>
            <a:r>
              <a:rPr lang="en-US" sz="2400" dirty="0">
                <a:solidFill>
                  <a:prstClr val="black">
                    <a:lumMod val="75000"/>
                    <a:lumOff val="25000"/>
                  </a:prstClr>
                </a:solidFill>
                <a:latin typeface="Segoe UI" panose="020B0502040204020203" pitchFamily="34" charset="0"/>
                <a:cs typeface="Segoe UI" panose="020B0502040204020203" pitchFamily="34" charset="0"/>
              </a:rPr>
              <a:t>Flask</a:t>
            </a:r>
          </a:p>
          <a:p>
            <a:pPr>
              <a:lnSpc>
                <a:spcPct val="100000"/>
              </a:lnSpc>
              <a:spcAft>
                <a:spcPts val="600"/>
              </a:spcAft>
              <a:buFont typeface="Wingdings" panose="05000000000000000000" pitchFamily="2" charset="2"/>
              <a:buChar char="v"/>
            </a:pPr>
            <a:r>
              <a:rPr lang="en-US" sz="2400" dirty="0">
                <a:solidFill>
                  <a:prstClr val="black">
                    <a:lumMod val="75000"/>
                    <a:lumOff val="25000"/>
                  </a:prstClr>
                </a:solidFill>
                <a:latin typeface="Segoe UI" panose="020B0502040204020203" pitchFamily="34" charset="0"/>
                <a:cs typeface="Segoe UI" panose="020B0502040204020203" pitchFamily="34" charset="0"/>
              </a:rPr>
              <a:t>VS Code</a:t>
            </a:r>
          </a:p>
        </p:txBody>
      </p:sp>
      <p:sp>
        <p:nvSpPr>
          <p:cNvPr id="2" name="Footer Placeholder 5">
            <a:extLst>
              <a:ext uri="{FF2B5EF4-FFF2-40B4-BE49-F238E27FC236}">
                <a16:creationId xmlns:a16="http://schemas.microsoft.com/office/drawing/2014/main" id="{09419473-0117-AB35-F04F-37242579C856}"/>
              </a:ext>
            </a:extLst>
          </p:cNvPr>
          <p:cNvSpPr txBox="1">
            <a:spLocks/>
          </p:cNvSpPr>
          <p:nvPr/>
        </p:nvSpPr>
        <p:spPr>
          <a:xfrm>
            <a:off x="3554963" y="6213283"/>
            <a:ext cx="5859625" cy="30881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pic>
        <p:nvPicPr>
          <p:cNvPr id="7" name="Picture 6" descr="Graphical user interface, application&#10;&#10;Description automatically generated">
            <a:extLst>
              <a:ext uri="{FF2B5EF4-FFF2-40B4-BE49-F238E27FC236}">
                <a16:creationId xmlns:a16="http://schemas.microsoft.com/office/drawing/2014/main" id="{AE9E99C8-7D1A-369D-C945-62595794C6D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35486" y="2424388"/>
            <a:ext cx="3838979" cy="2231587"/>
          </a:xfrm>
          <a:prstGeom prst="rect">
            <a:avLst/>
          </a:prstGeom>
        </p:spPr>
      </p:pic>
    </p:spTree>
    <p:extLst>
      <p:ext uri="{BB962C8B-B14F-4D97-AF65-F5344CB8AC3E}">
        <p14:creationId xmlns:p14="http://schemas.microsoft.com/office/powerpoint/2010/main" val="13708096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PROJECT COST/BUDGET</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18</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graphicFrame>
        <p:nvGraphicFramePr>
          <p:cNvPr id="7" name="Table 7">
            <a:extLst>
              <a:ext uri="{FF2B5EF4-FFF2-40B4-BE49-F238E27FC236}">
                <a16:creationId xmlns:a16="http://schemas.microsoft.com/office/drawing/2014/main" id="{615675AA-88BF-8463-0FAB-825FD096C55F}"/>
              </a:ext>
            </a:extLst>
          </p:cNvPr>
          <p:cNvGraphicFramePr>
            <a:graphicFrameLocks noGrp="1"/>
          </p:cNvGraphicFramePr>
          <p:nvPr>
            <p:extLst>
              <p:ext uri="{D42A27DB-BD31-4B8C-83A1-F6EECF244321}">
                <p14:modId xmlns:p14="http://schemas.microsoft.com/office/powerpoint/2010/main" val="1668667857"/>
              </p:ext>
            </p:extLst>
          </p:nvPr>
        </p:nvGraphicFramePr>
        <p:xfrm>
          <a:off x="1415845" y="2312491"/>
          <a:ext cx="9481573" cy="2544645"/>
        </p:xfrm>
        <a:graphic>
          <a:graphicData uri="http://schemas.openxmlformats.org/drawingml/2006/table">
            <a:tbl>
              <a:tblPr firstRow="1" bandRow="1">
                <a:tableStyleId>{5C22544A-7EE6-4342-B048-85BDC9FD1C3A}</a:tableStyleId>
              </a:tblPr>
              <a:tblGrid>
                <a:gridCol w="955804">
                  <a:extLst>
                    <a:ext uri="{9D8B030D-6E8A-4147-A177-3AD203B41FA5}">
                      <a16:colId xmlns:a16="http://schemas.microsoft.com/office/drawing/2014/main" val="2818661842"/>
                    </a:ext>
                  </a:extLst>
                </a:gridCol>
                <a:gridCol w="5365245">
                  <a:extLst>
                    <a:ext uri="{9D8B030D-6E8A-4147-A177-3AD203B41FA5}">
                      <a16:colId xmlns:a16="http://schemas.microsoft.com/office/drawing/2014/main" val="389523283"/>
                    </a:ext>
                  </a:extLst>
                </a:gridCol>
                <a:gridCol w="3160524">
                  <a:extLst>
                    <a:ext uri="{9D8B030D-6E8A-4147-A177-3AD203B41FA5}">
                      <a16:colId xmlns:a16="http://schemas.microsoft.com/office/drawing/2014/main" val="782304608"/>
                    </a:ext>
                  </a:extLst>
                </a:gridCol>
              </a:tblGrid>
              <a:tr h="508929">
                <a:tc>
                  <a:txBody>
                    <a:bodyPr/>
                    <a:lstStyle/>
                    <a:p>
                      <a:r>
                        <a:rPr lang="en-IN" dirty="0"/>
                        <a:t>S.NO</a:t>
                      </a:r>
                    </a:p>
                  </a:txBody>
                  <a:tcPr/>
                </a:tc>
                <a:tc>
                  <a:txBody>
                    <a:bodyPr/>
                    <a:lstStyle/>
                    <a:p>
                      <a:r>
                        <a:rPr lang="en-IN" dirty="0"/>
                        <a:t>ACTIVITY</a:t>
                      </a:r>
                    </a:p>
                  </a:txBody>
                  <a:tcPr/>
                </a:tc>
                <a:tc>
                  <a:txBody>
                    <a:bodyPr/>
                    <a:lstStyle/>
                    <a:p>
                      <a:r>
                        <a:rPr lang="en-IN" dirty="0"/>
                        <a:t>AMOUNT</a:t>
                      </a:r>
                    </a:p>
                  </a:txBody>
                  <a:tcPr/>
                </a:tc>
                <a:extLst>
                  <a:ext uri="{0D108BD9-81ED-4DB2-BD59-A6C34878D82A}">
                    <a16:rowId xmlns:a16="http://schemas.microsoft.com/office/drawing/2014/main" val="1938007322"/>
                  </a:ext>
                </a:extLst>
              </a:tr>
              <a:tr h="508929">
                <a:tc>
                  <a:txBody>
                    <a:bodyPr/>
                    <a:lstStyle/>
                    <a:p>
                      <a:r>
                        <a:rPr lang="en-IN" dirty="0"/>
                        <a:t>1.</a:t>
                      </a:r>
                    </a:p>
                  </a:txBody>
                  <a:tcPr/>
                </a:tc>
                <a:tc>
                  <a:txBody>
                    <a:bodyPr/>
                    <a:lstStyle/>
                    <a:p>
                      <a:r>
                        <a:rPr lang="en-IN" dirty="0" err="1"/>
                        <a:t>Jupyter</a:t>
                      </a:r>
                      <a:r>
                        <a:rPr lang="en-IN" dirty="0"/>
                        <a:t> Notebook (open source)</a:t>
                      </a:r>
                    </a:p>
                  </a:txBody>
                  <a:tcPr/>
                </a:tc>
                <a:tc>
                  <a:txBody>
                    <a:bodyPr/>
                    <a:lstStyle/>
                    <a:p>
                      <a:r>
                        <a:rPr lang="en-IN" dirty="0"/>
                        <a:t>NIL</a:t>
                      </a:r>
                    </a:p>
                  </a:txBody>
                  <a:tcPr/>
                </a:tc>
                <a:extLst>
                  <a:ext uri="{0D108BD9-81ED-4DB2-BD59-A6C34878D82A}">
                    <a16:rowId xmlns:a16="http://schemas.microsoft.com/office/drawing/2014/main" val="2861170605"/>
                  </a:ext>
                </a:extLst>
              </a:tr>
              <a:tr h="508929">
                <a:tc>
                  <a:txBody>
                    <a:bodyPr/>
                    <a:lstStyle/>
                    <a:p>
                      <a:r>
                        <a:rPr lang="en-IN" dirty="0"/>
                        <a:t>2.</a:t>
                      </a:r>
                    </a:p>
                  </a:txBody>
                  <a:tcPr/>
                </a:tc>
                <a:tc>
                  <a:txBody>
                    <a:bodyPr/>
                    <a:lstStyle/>
                    <a:p>
                      <a:r>
                        <a:rPr lang="en-IN" dirty="0"/>
                        <a:t>Python – 3.11.1 (open source)</a:t>
                      </a:r>
                    </a:p>
                  </a:txBody>
                  <a:tcPr/>
                </a:tc>
                <a:tc>
                  <a:txBody>
                    <a:bodyPr/>
                    <a:lstStyle/>
                    <a:p>
                      <a:r>
                        <a:rPr lang="en-IN" dirty="0"/>
                        <a:t>NIL</a:t>
                      </a:r>
                    </a:p>
                  </a:txBody>
                  <a:tcPr/>
                </a:tc>
                <a:extLst>
                  <a:ext uri="{0D108BD9-81ED-4DB2-BD59-A6C34878D82A}">
                    <a16:rowId xmlns:a16="http://schemas.microsoft.com/office/drawing/2014/main" val="1832019083"/>
                  </a:ext>
                </a:extLst>
              </a:tr>
              <a:tr h="508929">
                <a:tc>
                  <a:txBody>
                    <a:bodyPr/>
                    <a:lstStyle/>
                    <a:p>
                      <a:r>
                        <a:rPr lang="en-IN" dirty="0"/>
                        <a:t>3.</a:t>
                      </a:r>
                    </a:p>
                  </a:txBody>
                  <a:tcPr/>
                </a:tc>
                <a:tc>
                  <a:txBody>
                    <a:bodyPr/>
                    <a:lstStyle/>
                    <a:p>
                      <a:r>
                        <a:rPr lang="en-IN" dirty="0"/>
                        <a:t>Flask (open source)</a:t>
                      </a:r>
                    </a:p>
                  </a:txBody>
                  <a:tcPr/>
                </a:tc>
                <a:tc>
                  <a:txBody>
                    <a:bodyPr/>
                    <a:lstStyle/>
                    <a:p>
                      <a:r>
                        <a:rPr lang="en-IN" dirty="0"/>
                        <a:t>NIL</a:t>
                      </a:r>
                    </a:p>
                  </a:txBody>
                  <a:tcPr/>
                </a:tc>
                <a:extLst>
                  <a:ext uri="{0D108BD9-81ED-4DB2-BD59-A6C34878D82A}">
                    <a16:rowId xmlns:a16="http://schemas.microsoft.com/office/drawing/2014/main" val="4091985419"/>
                  </a:ext>
                </a:extLst>
              </a:tr>
              <a:tr h="508929">
                <a:tc>
                  <a:txBody>
                    <a:bodyPr/>
                    <a:lstStyle/>
                    <a:p>
                      <a:r>
                        <a:rPr lang="en-IN" dirty="0"/>
                        <a:t>4.</a:t>
                      </a:r>
                    </a:p>
                  </a:txBody>
                  <a:tcPr/>
                </a:tc>
                <a:tc>
                  <a:txBody>
                    <a:bodyPr/>
                    <a:lstStyle/>
                    <a:p>
                      <a:r>
                        <a:rPr lang="en-IN" dirty="0"/>
                        <a:t>Visual studio code (open source)</a:t>
                      </a:r>
                    </a:p>
                  </a:txBody>
                  <a:tcPr/>
                </a:tc>
                <a:tc>
                  <a:txBody>
                    <a:bodyPr/>
                    <a:lstStyle/>
                    <a:p>
                      <a:r>
                        <a:rPr lang="en-IN" dirty="0"/>
                        <a:t>NIL</a:t>
                      </a:r>
                    </a:p>
                  </a:txBody>
                  <a:tcPr/>
                </a:tc>
                <a:extLst>
                  <a:ext uri="{0D108BD9-81ED-4DB2-BD59-A6C34878D82A}">
                    <a16:rowId xmlns:a16="http://schemas.microsoft.com/office/drawing/2014/main" val="1899548309"/>
                  </a:ext>
                </a:extLst>
              </a:tr>
            </a:tbl>
          </a:graphicData>
        </a:graphic>
      </p:graphicFrame>
    </p:spTree>
    <p:extLst>
      <p:ext uri="{BB962C8B-B14F-4D97-AF65-F5344CB8AC3E}">
        <p14:creationId xmlns:p14="http://schemas.microsoft.com/office/powerpoint/2010/main" val="42865099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429395"/>
            <a:ext cx="6877119" cy="640080"/>
          </a:xfrm>
        </p:spPr>
        <p:txBody>
          <a:bodyPr>
            <a:noAutofit/>
          </a:bodyPr>
          <a:lstStyle/>
          <a:p>
            <a:r>
              <a:rPr lang="en-US" dirty="0">
                <a:cs typeface="Times New Roman" panose="02020603050405020304" pitchFamily="18" charset="0"/>
              </a:rPr>
              <a:t>CONTENT</a:t>
            </a:r>
          </a:p>
        </p:txBody>
      </p:sp>
      <p:sp>
        <p:nvSpPr>
          <p:cNvPr id="9" name="Date Placeholder 8">
            <a:extLst>
              <a:ext uri="{FF2B5EF4-FFF2-40B4-BE49-F238E27FC236}">
                <a16:creationId xmlns:a16="http://schemas.microsoft.com/office/drawing/2014/main" id="{5380378F-AC4A-8245-B4D7-F7C74365D53C}"/>
              </a:ext>
            </a:extLst>
          </p:cNvPr>
          <p:cNvSpPr>
            <a:spLocks noGrp="1"/>
          </p:cNvSpPr>
          <p:nvPr>
            <p:ph type="dt" sz="half" idx="2"/>
          </p:nvPr>
        </p:nvSpPr>
        <p:spPr/>
        <p:txBody>
          <a:bodyPr/>
          <a:lstStyle/>
          <a:p>
            <a:fld id="{A5CA5262-170D-47B6-AD43-1370BFF547D4}" type="datetime1">
              <a:rPr lang="en-IN" sz="1000" smtClean="0"/>
              <a:t>28-02-2023</a:t>
            </a:fld>
            <a:endParaRPr lang="en-US" sz="1000" dirty="0"/>
          </a:p>
        </p:txBody>
      </p:sp>
      <p:sp>
        <p:nvSpPr>
          <p:cNvPr id="6" name="Footer Placeholder 5">
            <a:extLst>
              <a:ext uri="{FF2B5EF4-FFF2-40B4-BE49-F238E27FC236}">
                <a16:creationId xmlns:a16="http://schemas.microsoft.com/office/drawing/2014/main" id="{9EA6E97B-E7BA-D940-B805-FD18542BB2C8}"/>
              </a:ext>
            </a:extLst>
          </p:cNvPr>
          <p:cNvSpPr>
            <a:spLocks noGrp="1"/>
          </p:cNvSpPr>
          <p:nvPr>
            <p:ph type="ftr" sz="quarter" idx="3"/>
          </p:nvPr>
        </p:nvSpPr>
        <p:spPr>
          <a:xfrm>
            <a:off x="3396343" y="6213283"/>
            <a:ext cx="5784980" cy="365125"/>
          </a:xfrm>
        </p:spPr>
        <p:txBody>
          <a:bodyPr/>
          <a:lstStyle/>
          <a:p>
            <a:r>
              <a:rPr lang="en-US" sz="1000" dirty="0"/>
              <a:t>MACHINE LEARNING BASED NUTRIENT  RECOMMENDATION SYSTEM FOR SOIL FERTILISATION</a:t>
            </a:r>
          </a:p>
        </p:txBody>
      </p:sp>
      <p:sp>
        <p:nvSpPr>
          <p:cNvPr id="7" name="Slide Number Placeholder 6">
            <a:extLst>
              <a:ext uri="{FF2B5EF4-FFF2-40B4-BE49-F238E27FC236}">
                <a16:creationId xmlns:a16="http://schemas.microsoft.com/office/drawing/2014/main" id="{04BEA5C9-CEB6-A647-91DE-72790775174E}"/>
              </a:ext>
            </a:extLst>
          </p:cNvPr>
          <p:cNvSpPr>
            <a:spLocks noGrp="1"/>
          </p:cNvSpPr>
          <p:nvPr>
            <p:ph type="sldNum" sz="quarter" idx="4"/>
          </p:nvPr>
        </p:nvSpPr>
        <p:spPr/>
        <p:txBody>
          <a:bodyPr/>
          <a:lstStyle/>
          <a:p>
            <a:fld id="{9860EDB8-5305-433F-BE41-D7A86D811DB3}" type="slidenum">
              <a:rPr lang="en-US" sz="1000" smtClean="0"/>
              <a:pPr/>
              <a:t>1</a:t>
            </a:fld>
            <a:endParaRPr lang="en-US" sz="1000" dirty="0"/>
          </a:p>
        </p:txBody>
      </p:sp>
      <p:sp>
        <p:nvSpPr>
          <p:cNvPr id="38" name="Content Placeholder 17"/>
          <p:cNvSpPr txBox="1">
            <a:spLocks/>
          </p:cNvSpPr>
          <p:nvPr/>
        </p:nvSpPr>
        <p:spPr>
          <a:xfrm>
            <a:off x="1117672" y="1100988"/>
            <a:ext cx="9995983" cy="4700043"/>
          </a:xfrm>
          <a:prstGeom prst="rect">
            <a:avLst/>
          </a:prstGeom>
        </p:spPr>
        <p:txBody>
          <a:bodyPr vert="horz" lIns="91440" tIns="45720" rIns="91440" bIns="45720" numCol="2" spcCol="360000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Abstract</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Introduction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Literature Review</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Objectives </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Existing System</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Proposed System</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Implementation model</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Methodology</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Requirements</a:t>
            </a: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Project cost</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Workplan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Modules</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Result</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Output</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Future Scope</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Conclusion</a:t>
            </a:r>
          </a:p>
          <a:p>
            <a:pPr marL="342900" indent="-342900">
              <a:lnSpc>
                <a:spcPct val="250000"/>
              </a:lnSpc>
              <a:spcBef>
                <a:spcPts val="0"/>
              </a:spcBef>
              <a:spcAft>
                <a:spcPts val="0"/>
              </a:spcAft>
              <a:buClr>
                <a:schemeClr val="accent2"/>
              </a:buClr>
              <a:buFont typeface="+mj-lt"/>
              <a:buAutoNum type="arabicPeriod"/>
              <a:defRPr/>
            </a:pPr>
            <a:r>
              <a:rPr lang="en-US" sz="1400" dirty="0">
                <a:latin typeface="Segoe UI" panose="020B0502040204020203" pitchFamily="34" charset="0"/>
                <a:cs typeface="Segoe UI" panose="020B0502040204020203" pitchFamily="34" charset="0"/>
              </a:rPr>
              <a:t>References</a:t>
            </a: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25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100000"/>
              </a:lnSpc>
              <a:spcBef>
                <a:spcPts val="0"/>
              </a:spcBef>
              <a:spcAft>
                <a:spcPts val="0"/>
              </a:spcAft>
              <a:buClr>
                <a:schemeClr val="accent2"/>
              </a:buClr>
              <a:buFont typeface="+mj-lt"/>
              <a:buAutoNum type="arabicPeriod"/>
              <a:defRPr/>
            </a:pPr>
            <a:endParaRPr lang="en-US" sz="1400" dirty="0">
              <a:latin typeface="Segoe UI" panose="020B0502040204020203" pitchFamily="34" charset="0"/>
              <a:cs typeface="Segoe UI" panose="020B0502040204020203" pitchFamily="34" charset="0"/>
            </a:endParaRPr>
          </a:p>
          <a:p>
            <a:pPr marL="342900" indent="-342900">
              <a:lnSpc>
                <a:spcPct val="100000"/>
              </a:lnSpc>
              <a:spcAft>
                <a:spcPts val="600"/>
              </a:spcAft>
              <a:buClr>
                <a:schemeClr val="accent2"/>
              </a:buClr>
              <a:buFont typeface="+mj-lt"/>
              <a:buAutoNum type="arabicPeriod"/>
              <a:defRPr/>
            </a:pPr>
            <a:endParaRPr lang="en-US" sz="1400" i="0" dirty="0">
              <a:solidFill>
                <a:srgbClr val="2E2E2E"/>
              </a:solidFill>
              <a:effectLst/>
              <a:cs typeface="Times New Roman" panose="02020603050405020304" pitchFamily="18" charset="0"/>
            </a:endParaRPr>
          </a:p>
        </p:txBody>
      </p:sp>
    </p:spTree>
    <p:extLst>
      <p:ext uri="{BB962C8B-B14F-4D97-AF65-F5344CB8AC3E}">
        <p14:creationId xmlns:p14="http://schemas.microsoft.com/office/powerpoint/2010/main" val="345761616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WORK PLAN</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19</a:t>
            </a:fld>
            <a:endParaRPr lang="en-US" dirty="0"/>
          </a:p>
        </p:txBody>
      </p:sp>
      <p:graphicFrame>
        <p:nvGraphicFramePr>
          <p:cNvPr id="3" name="Table 6">
            <a:extLst>
              <a:ext uri="{FF2B5EF4-FFF2-40B4-BE49-F238E27FC236}">
                <a16:creationId xmlns:a16="http://schemas.microsoft.com/office/drawing/2014/main" id="{FC8D47B5-D4FA-B3C1-D51D-05D1E9F48ACE}"/>
              </a:ext>
            </a:extLst>
          </p:cNvPr>
          <p:cNvGraphicFramePr>
            <a:graphicFrameLocks noGrp="1"/>
          </p:cNvGraphicFramePr>
          <p:nvPr>
            <p:extLst>
              <p:ext uri="{D42A27DB-BD31-4B8C-83A1-F6EECF244321}">
                <p14:modId xmlns:p14="http://schemas.microsoft.com/office/powerpoint/2010/main" val="289734591"/>
              </p:ext>
            </p:extLst>
          </p:nvPr>
        </p:nvGraphicFramePr>
        <p:xfrm>
          <a:off x="1268963" y="1857884"/>
          <a:ext cx="9918441" cy="3302000"/>
        </p:xfrm>
        <a:graphic>
          <a:graphicData uri="http://schemas.openxmlformats.org/drawingml/2006/table">
            <a:tbl>
              <a:tblPr firstRow="1" bandRow="1">
                <a:tableStyleId>{5C22544A-7EE6-4342-B048-85BDC9FD1C3A}</a:tableStyleId>
              </a:tblPr>
              <a:tblGrid>
                <a:gridCol w="2481943">
                  <a:extLst>
                    <a:ext uri="{9D8B030D-6E8A-4147-A177-3AD203B41FA5}">
                      <a16:colId xmlns:a16="http://schemas.microsoft.com/office/drawing/2014/main" val="3109802725"/>
                    </a:ext>
                  </a:extLst>
                </a:gridCol>
                <a:gridCol w="7436498">
                  <a:extLst>
                    <a:ext uri="{9D8B030D-6E8A-4147-A177-3AD203B41FA5}">
                      <a16:colId xmlns:a16="http://schemas.microsoft.com/office/drawing/2014/main" val="3123552165"/>
                    </a:ext>
                  </a:extLst>
                </a:gridCol>
              </a:tblGrid>
              <a:tr h="370840">
                <a:tc>
                  <a:txBody>
                    <a:bodyPr/>
                    <a:lstStyle/>
                    <a:p>
                      <a:r>
                        <a:rPr lang="en-IN" dirty="0"/>
                        <a:t>Period</a:t>
                      </a:r>
                    </a:p>
                  </a:txBody>
                  <a:tcPr/>
                </a:tc>
                <a:tc>
                  <a:txBody>
                    <a:bodyPr/>
                    <a:lstStyle/>
                    <a:p>
                      <a:r>
                        <a:rPr lang="en-IN" dirty="0"/>
                        <a:t>Activity</a:t>
                      </a:r>
                    </a:p>
                  </a:txBody>
                  <a:tcPr/>
                </a:tc>
                <a:extLst>
                  <a:ext uri="{0D108BD9-81ED-4DB2-BD59-A6C34878D82A}">
                    <a16:rowId xmlns:a16="http://schemas.microsoft.com/office/drawing/2014/main" val="714429997"/>
                  </a:ext>
                </a:extLst>
              </a:tr>
              <a:tr h="370840">
                <a:tc>
                  <a:txBody>
                    <a:bodyPr/>
                    <a:lstStyle/>
                    <a:p>
                      <a:r>
                        <a:rPr lang="en-IN" dirty="0"/>
                        <a:t>February 1</a:t>
                      </a:r>
                      <a:r>
                        <a:rPr lang="en-IN" baseline="30000" dirty="0"/>
                        <a:t>st</a:t>
                      </a:r>
                      <a:r>
                        <a:rPr lang="en-IN" dirty="0"/>
                        <a:t> week</a:t>
                      </a:r>
                    </a:p>
                  </a:txBody>
                  <a:tcPr/>
                </a:tc>
                <a:tc>
                  <a:txBody>
                    <a:bodyPr/>
                    <a:lstStyle/>
                    <a:p>
                      <a:r>
                        <a:rPr lang="en-IN" dirty="0"/>
                        <a:t>Ideation phase(Title </a:t>
                      </a:r>
                      <a:r>
                        <a:rPr lang="en-IN" dirty="0" err="1"/>
                        <a:t>identification,Literature</a:t>
                      </a:r>
                      <a:r>
                        <a:rPr lang="en-IN" dirty="0"/>
                        <a:t> </a:t>
                      </a:r>
                      <a:r>
                        <a:rPr lang="en-IN" dirty="0" err="1"/>
                        <a:t>survey,Defining</a:t>
                      </a:r>
                      <a:r>
                        <a:rPr lang="en-IN" dirty="0"/>
                        <a:t> problem </a:t>
                      </a:r>
                      <a:r>
                        <a:rPr lang="en-IN" dirty="0" err="1"/>
                        <a:t>statement,Methodology,Block</a:t>
                      </a:r>
                      <a:r>
                        <a:rPr lang="en-IN" dirty="0"/>
                        <a:t> diagram)</a:t>
                      </a:r>
                    </a:p>
                  </a:txBody>
                  <a:tcPr/>
                </a:tc>
                <a:extLst>
                  <a:ext uri="{0D108BD9-81ED-4DB2-BD59-A6C34878D82A}">
                    <a16:rowId xmlns:a16="http://schemas.microsoft.com/office/drawing/2014/main" val="2675382887"/>
                  </a:ext>
                </a:extLst>
              </a:tr>
              <a:tr h="370840">
                <a:tc>
                  <a:txBody>
                    <a:bodyPr/>
                    <a:lstStyle/>
                    <a:p>
                      <a:r>
                        <a:rPr lang="en-IN" dirty="0"/>
                        <a:t>February 2</a:t>
                      </a:r>
                      <a:r>
                        <a:rPr lang="en-IN" baseline="30000" dirty="0"/>
                        <a:t>nd</a:t>
                      </a:r>
                      <a:r>
                        <a:rPr lang="en-IN" dirty="0"/>
                        <a:t> -3</a:t>
                      </a:r>
                      <a:r>
                        <a:rPr lang="en-IN" baseline="30000" dirty="0"/>
                        <a:t>rd</a:t>
                      </a:r>
                      <a:r>
                        <a:rPr lang="en-IN" dirty="0"/>
                        <a:t> week</a:t>
                      </a:r>
                    </a:p>
                  </a:txBody>
                  <a:tcPr/>
                </a:tc>
                <a:tc>
                  <a:txBody>
                    <a:bodyPr/>
                    <a:lstStyle/>
                    <a:p>
                      <a:r>
                        <a:rPr lang="en-IN" dirty="0"/>
                        <a:t>Dataset collection and analysis</a:t>
                      </a:r>
                    </a:p>
                  </a:txBody>
                  <a:tcPr/>
                </a:tc>
                <a:extLst>
                  <a:ext uri="{0D108BD9-81ED-4DB2-BD59-A6C34878D82A}">
                    <a16:rowId xmlns:a16="http://schemas.microsoft.com/office/drawing/2014/main" val="2482337661"/>
                  </a:ext>
                </a:extLst>
              </a:tr>
              <a:tr h="370840">
                <a:tc>
                  <a:txBody>
                    <a:bodyPr/>
                    <a:lstStyle/>
                    <a:p>
                      <a:r>
                        <a:rPr lang="en-IN" dirty="0"/>
                        <a:t>February 4</a:t>
                      </a:r>
                      <a:r>
                        <a:rPr lang="en-IN" baseline="30000" dirty="0"/>
                        <a:t>th</a:t>
                      </a:r>
                      <a:r>
                        <a:rPr lang="en-IN" dirty="0"/>
                        <a:t> week – March 1</a:t>
                      </a:r>
                      <a:r>
                        <a:rPr lang="en-IN" baseline="30000" dirty="0"/>
                        <a:t>st</a:t>
                      </a:r>
                      <a:r>
                        <a:rPr lang="en-IN" dirty="0"/>
                        <a:t> week</a:t>
                      </a:r>
                    </a:p>
                  </a:txBody>
                  <a:tcPr/>
                </a:tc>
                <a:tc>
                  <a:txBody>
                    <a:bodyPr/>
                    <a:lstStyle/>
                    <a:p>
                      <a:r>
                        <a:rPr lang="en-IN" dirty="0"/>
                        <a:t>Project Development phase – I(coding and module implementation)</a:t>
                      </a:r>
                    </a:p>
                  </a:txBody>
                  <a:tcPr/>
                </a:tc>
                <a:extLst>
                  <a:ext uri="{0D108BD9-81ED-4DB2-BD59-A6C34878D82A}">
                    <a16:rowId xmlns:a16="http://schemas.microsoft.com/office/drawing/2014/main" val="1850783003"/>
                  </a:ext>
                </a:extLst>
              </a:tr>
              <a:tr h="370840">
                <a:tc>
                  <a:txBody>
                    <a:bodyPr/>
                    <a:lstStyle/>
                    <a:p>
                      <a:r>
                        <a:rPr lang="en-IN" dirty="0"/>
                        <a:t>March 2</a:t>
                      </a:r>
                      <a:r>
                        <a:rPr lang="en-IN" baseline="30000" dirty="0"/>
                        <a:t>nd</a:t>
                      </a:r>
                      <a:r>
                        <a:rPr lang="en-IN" dirty="0"/>
                        <a:t> – 3</a:t>
                      </a:r>
                      <a:r>
                        <a:rPr lang="en-IN" baseline="30000" dirty="0"/>
                        <a:t>rd</a:t>
                      </a:r>
                      <a:r>
                        <a:rPr lang="en-IN" dirty="0"/>
                        <a:t> week</a:t>
                      </a:r>
                    </a:p>
                  </a:txBody>
                  <a:tcPr/>
                </a:tc>
                <a:tc>
                  <a:txBody>
                    <a:bodyPr/>
                    <a:lstStyle/>
                    <a:p>
                      <a:r>
                        <a:rPr lang="en-IN" dirty="0"/>
                        <a:t>Project Development phase – II(Overall implementation and testing)</a:t>
                      </a:r>
                    </a:p>
                  </a:txBody>
                  <a:tcPr/>
                </a:tc>
                <a:extLst>
                  <a:ext uri="{0D108BD9-81ED-4DB2-BD59-A6C34878D82A}">
                    <a16:rowId xmlns:a16="http://schemas.microsoft.com/office/drawing/2014/main" val="1482314845"/>
                  </a:ext>
                </a:extLst>
              </a:tr>
              <a:tr h="370840">
                <a:tc>
                  <a:txBody>
                    <a:bodyPr/>
                    <a:lstStyle/>
                    <a:p>
                      <a:r>
                        <a:rPr lang="en-IN" dirty="0"/>
                        <a:t>March 4th week</a:t>
                      </a:r>
                    </a:p>
                  </a:txBody>
                  <a:tcPr/>
                </a:tc>
                <a:tc>
                  <a:txBody>
                    <a:bodyPr/>
                    <a:lstStyle/>
                    <a:p>
                      <a:r>
                        <a:rPr lang="en-IN" dirty="0"/>
                        <a:t>Documentation and journal paper draft</a:t>
                      </a:r>
                    </a:p>
                  </a:txBody>
                  <a:tcPr/>
                </a:tc>
                <a:extLst>
                  <a:ext uri="{0D108BD9-81ED-4DB2-BD59-A6C34878D82A}">
                    <a16:rowId xmlns:a16="http://schemas.microsoft.com/office/drawing/2014/main" val="2558385239"/>
                  </a:ext>
                </a:extLst>
              </a:tr>
            </a:tbl>
          </a:graphicData>
        </a:graphic>
      </p:graphicFrame>
      <p:sp>
        <p:nvSpPr>
          <p:cNvPr id="7" name="Footer Placeholder 5">
            <a:extLst>
              <a:ext uri="{FF2B5EF4-FFF2-40B4-BE49-F238E27FC236}">
                <a16:creationId xmlns:a16="http://schemas.microsoft.com/office/drawing/2014/main" id="{2D4C7C6D-C39F-835F-D558-AB899CB68A6E}"/>
              </a:ext>
            </a:extLst>
          </p:cNvPr>
          <p:cNvSpPr txBox="1">
            <a:spLocks/>
          </p:cNvSpPr>
          <p:nvPr/>
        </p:nvSpPr>
        <p:spPr>
          <a:xfrm>
            <a:off x="3573624" y="6213283"/>
            <a:ext cx="5831633"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40513207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MODULES</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20</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5" name="Rectangle 4">
            <a:extLst>
              <a:ext uri="{FF2B5EF4-FFF2-40B4-BE49-F238E27FC236}">
                <a16:creationId xmlns:a16="http://schemas.microsoft.com/office/drawing/2014/main" id="{278B1F46-AE45-7320-7295-430D78C9D745}"/>
              </a:ext>
            </a:extLst>
          </p:cNvPr>
          <p:cNvSpPr>
            <a:spLocks noChangeArrowheads="1"/>
          </p:cNvSpPr>
          <p:nvPr/>
        </p:nvSpPr>
        <p:spPr bwMode="auto">
          <a:xfrm>
            <a:off x="527319" y="1337212"/>
            <a:ext cx="58714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IN"/>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dirty="0"/>
              <a:t>List Of Modules:</a:t>
            </a:r>
          </a:p>
          <a:p>
            <a:endParaRPr lang="en-US" altLang="en-US" sz="3600" b="1" dirty="0"/>
          </a:p>
        </p:txBody>
      </p:sp>
      <p:graphicFrame>
        <p:nvGraphicFramePr>
          <p:cNvPr id="8" name="Table 8">
            <a:extLst>
              <a:ext uri="{FF2B5EF4-FFF2-40B4-BE49-F238E27FC236}">
                <a16:creationId xmlns:a16="http://schemas.microsoft.com/office/drawing/2014/main" id="{45EB6DCE-48DC-A371-4799-A42A38728705}"/>
              </a:ext>
            </a:extLst>
          </p:cNvPr>
          <p:cNvGraphicFramePr>
            <a:graphicFrameLocks noGrp="1"/>
          </p:cNvGraphicFramePr>
          <p:nvPr>
            <p:extLst>
              <p:ext uri="{D42A27DB-BD31-4B8C-83A1-F6EECF244321}">
                <p14:modId xmlns:p14="http://schemas.microsoft.com/office/powerpoint/2010/main" val="1717509105"/>
              </p:ext>
            </p:extLst>
          </p:nvPr>
        </p:nvGraphicFramePr>
        <p:xfrm>
          <a:off x="1297858" y="2625213"/>
          <a:ext cx="9232490" cy="1885063"/>
        </p:xfrm>
        <a:graphic>
          <a:graphicData uri="http://schemas.openxmlformats.org/drawingml/2006/table">
            <a:tbl>
              <a:tblPr firstRow="1" bandRow="1">
                <a:tableStyleId>{5C22544A-7EE6-4342-B048-85BDC9FD1C3A}</a:tableStyleId>
              </a:tblPr>
              <a:tblGrid>
                <a:gridCol w="2829312">
                  <a:extLst>
                    <a:ext uri="{9D8B030D-6E8A-4147-A177-3AD203B41FA5}">
                      <a16:colId xmlns:a16="http://schemas.microsoft.com/office/drawing/2014/main" val="1505194937"/>
                    </a:ext>
                  </a:extLst>
                </a:gridCol>
                <a:gridCol w="6403178">
                  <a:extLst>
                    <a:ext uri="{9D8B030D-6E8A-4147-A177-3AD203B41FA5}">
                      <a16:colId xmlns:a16="http://schemas.microsoft.com/office/drawing/2014/main" val="1362579971"/>
                    </a:ext>
                  </a:extLst>
                </a:gridCol>
              </a:tblGrid>
              <a:tr h="459162">
                <a:tc>
                  <a:txBody>
                    <a:bodyPr/>
                    <a:lstStyle/>
                    <a:p>
                      <a:r>
                        <a:rPr lang="en-IN" dirty="0"/>
                        <a:t>Modules</a:t>
                      </a:r>
                    </a:p>
                  </a:txBody>
                  <a:tcPr/>
                </a:tc>
                <a:tc>
                  <a:txBody>
                    <a:bodyPr/>
                    <a:lstStyle/>
                    <a:p>
                      <a:r>
                        <a:rPr lang="en-IN" dirty="0"/>
                        <a:t>Description</a:t>
                      </a:r>
                    </a:p>
                  </a:txBody>
                  <a:tcPr/>
                </a:tc>
                <a:extLst>
                  <a:ext uri="{0D108BD9-81ED-4DB2-BD59-A6C34878D82A}">
                    <a16:rowId xmlns:a16="http://schemas.microsoft.com/office/drawing/2014/main" val="3820121151"/>
                  </a:ext>
                </a:extLst>
              </a:tr>
              <a:tr h="494821">
                <a:tc>
                  <a:txBody>
                    <a:bodyPr/>
                    <a:lstStyle/>
                    <a:p>
                      <a:r>
                        <a:rPr lang="en-IN" dirty="0"/>
                        <a:t>MODULE 1</a:t>
                      </a:r>
                    </a:p>
                  </a:txBody>
                  <a:tcPr/>
                </a:tc>
                <a:tc>
                  <a:txBody>
                    <a:bodyPr/>
                    <a:lstStyle/>
                    <a:p>
                      <a:r>
                        <a:rPr lang="en-IN" dirty="0"/>
                        <a:t>Data collection and Preparation</a:t>
                      </a:r>
                    </a:p>
                  </a:txBody>
                  <a:tcPr/>
                </a:tc>
                <a:extLst>
                  <a:ext uri="{0D108BD9-81ED-4DB2-BD59-A6C34878D82A}">
                    <a16:rowId xmlns:a16="http://schemas.microsoft.com/office/drawing/2014/main" val="1077537670"/>
                  </a:ext>
                </a:extLst>
              </a:tr>
              <a:tr h="465540">
                <a:tc>
                  <a:txBody>
                    <a:bodyPr/>
                    <a:lstStyle/>
                    <a:p>
                      <a:r>
                        <a:rPr lang="en-IN" dirty="0"/>
                        <a:t>MODULE 2</a:t>
                      </a:r>
                    </a:p>
                  </a:txBody>
                  <a:tcPr/>
                </a:tc>
                <a:tc>
                  <a:txBody>
                    <a:bodyPr/>
                    <a:lstStyle/>
                    <a:p>
                      <a:r>
                        <a:rPr lang="en-IN" dirty="0"/>
                        <a:t>Building an Machine Learning Model</a:t>
                      </a:r>
                    </a:p>
                  </a:txBody>
                  <a:tcPr/>
                </a:tc>
                <a:extLst>
                  <a:ext uri="{0D108BD9-81ED-4DB2-BD59-A6C34878D82A}">
                    <a16:rowId xmlns:a16="http://schemas.microsoft.com/office/drawing/2014/main" val="1107721008"/>
                  </a:ext>
                </a:extLst>
              </a:tr>
              <a:tr h="465540">
                <a:tc>
                  <a:txBody>
                    <a:bodyPr/>
                    <a:lstStyle/>
                    <a:p>
                      <a:r>
                        <a:rPr lang="en-IN" dirty="0"/>
                        <a:t>MODULE 3</a:t>
                      </a:r>
                    </a:p>
                  </a:txBody>
                  <a:tcPr/>
                </a:tc>
                <a:tc>
                  <a:txBody>
                    <a:bodyPr/>
                    <a:lstStyle/>
                    <a:p>
                      <a:r>
                        <a:rPr lang="en-IN" dirty="0"/>
                        <a:t>Build an Web application using flask</a:t>
                      </a:r>
                    </a:p>
                  </a:txBody>
                  <a:tcPr/>
                </a:tc>
                <a:extLst>
                  <a:ext uri="{0D108BD9-81ED-4DB2-BD59-A6C34878D82A}">
                    <a16:rowId xmlns:a16="http://schemas.microsoft.com/office/drawing/2014/main" val="1907882517"/>
                  </a:ext>
                </a:extLst>
              </a:tr>
            </a:tbl>
          </a:graphicData>
        </a:graphic>
      </p:graphicFrame>
    </p:spTree>
    <p:extLst>
      <p:ext uri="{BB962C8B-B14F-4D97-AF65-F5344CB8AC3E}">
        <p14:creationId xmlns:p14="http://schemas.microsoft.com/office/powerpoint/2010/main" val="2420213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MODULE 1 :</a:t>
            </a:r>
            <a:r>
              <a:rPr lang="en-US" dirty="0">
                <a:latin typeface="Segoe UI Light" panose="020B0502040204020203" pitchFamily="34" charset="0"/>
                <a:cs typeface="Segoe UI Light" panose="020B0502040204020203" pitchFamily="34" charset="0"/>
              </a:rPr>
              <a:t>Data Preparation</a:t>
            </a: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21</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5" name="Rectangle 4">
            <a:extLst>
              <a:ext uri="{FF2B5EF4-FFF2-40B4-BE49-F238E27FC236}">
                <a16:creationId xmlns:a16="http://schemas.microsoft.com/office/drawing/2014/main" id="{B7B5CB01-0E22-26B1-69D4-8AB6ED015D27}"/>
              </a:ext>
            </a:extLst>
          </p:cNvPr>
          <p:cNvSpPr/>
          <p:nvPr/>
        </p:nvSpPr>
        <p:spPr>
          <a:xfrm>
            <a:off x="539496" y="1340068"/>
            <a:ext cx="1920719" cy="369332"/>
          </a:xfrm>
          <a:prstGeom prst="rect">
            <a:avLst/>
          </a:prstGeom>
        </p:spPr>
        <p:txBody>
          <a:bodyPr wrap="none">
            <a:spAutoFit/>
          </a:bodyPr>
          <a:lstStyle/>
          <a:p>
            <a:r>
              <a:rPr lang="en-US" b="1" dirty="0">
                <a:cs typeface="Segoe UI Light" panose="020B0502040204020203" pitchFamily="34" charset="0"/>
              </a:rPr>
              <a:t>Actual Dataset :</a:t>
            </a:r>
            <a:endParaRPr lang="en-US" dirty="0"/>
          </a:p>
        </p:txBody>
      </p:sp>
      <p:pic>
        <p:nvPicPr>
          <p:cNvPr id="8" name="Picture 7">
            <a:extLst>
              <a:ext uri="{FF2B5EF4-FFF2-40B4-BE49-F238E27FC236}">
                <a16:creationId xmlns:a16="http://schemas.microsoft.com/office/drawing/2014/main" id="{E1C42527-682E-CA95-BBCA-15FC9082485B}"/>
              </a:ext>
            </a:extLst>
          </p:cNvPr>
          <p:cNvPicPr>
            <a:picLocks noChangeAspect="1"/>
          </p:cNvPicPr>
          <p:nvPr/>
        </p:nvPicPr>
        <p:blipFill rotWithShape="1">
          <a:blip r:embed="rId2"/>
          <a:srcRect t="807" b="455"/>
          <a:stretch/>
        </p:blipFill>
        <p:spPr>
          <a:xfrm>
            <a:off x="3281450" y="1643486"/>
            <a:ext cx="4603671" cy="40719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48544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MODULE 1 :</a:t>
            </a:r>
            <a:r>
              <a:rPr lang="en-US" dirty="0">
                <a:latin typeface="Segoe UI Light" panose="020B0502040204020203" pitchFamily="34" charset="0"/>
                <a:cs typeface="Segoe UI Light" panose="020B0502040204020203" pitchFamily="34" charset="0"/>
              </a:rPr>
              <a:t>Data Preparation</a:t>
            </a: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22</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8" name="Rectangle 7">
            <a:extLst>
              <a:ext uri="{FF2B5EF4-FFF2-40B4-BE49-F238E27FC236}">
                <a16:creationId xmlns:a16="http://schemas.microsoft.com/office/drawing/2014/main" id="{F35F849C-8C80-14F0-E4DC-D52DD48F1E76}"/>
              </a:ext>
            </a:extLst>
          </p:cNvPr>
          <p:cNvSpPr/>
          <p:nvPr/>
        </p:nvSpPr>
        <p:spPr>
          <a:xfrm>
            <a:off x="539496" y="1340068"/>
            <a:ext cx="2497800" cy="369332"/>
          </a:xfrm>
          <a:prstGeom prst="rect">
            <a:avLst/>
          </a:prstGeom>
        </p:spPr>
        <p:txBody>
          <a:bodyPr wrap="none">
            <a:spAutoFit/>
          </a:bodyPr>
          <a:lstStyle/>
          <a:p>
            <a:r>
              <a:rPr lang="en-US" b="1" dirty="0" err="1">
                <a:cs typeface="Segoe UI Light" panose="020B0502040204020203" pitchFamily="34" charset="0"/>
              </a:rPr>
              <a:t>Customised</a:t>
            </a:r>
            <a:r>
              <a:rPr lang="en-US" b="1" dirty="0">
                <a:cs typeface="Segoe UI Light" panose="020B0502040204020203" pitchFamily="34" charset="0"/>
              </a:rPr>
              <a:t> Dataset :</a:t>
            </a:r>
            <a:endParaRPr lang="en-US" dirty="0"/>
          </a:p>
        </p:txBody>
      </p:sp>
      <p:pic>
        <p:nvPicPr>
          <p:cNvPr id="9" name="Picture 8">
            <a:extLst>
              <a:ext uri="{FF2B5EF4-FFF2-40B4-BE49-F238E27FC236}">
                <a16:creationId xmlns:a16="http://schemas.microsoft.com/office/drawing/2014/main" id="{637A53C4-DB98-9ED1-4B09-5CA7D9FDDA6A}"/>
              </a:ext>
            </a:extLst>
          </p:cNvPr>
          <p:cNvPicPr>
            <a:picLocks noChangeAspect="1"/>
          </p:cNvPicPr>
          <p:nvPr/>
        </p:nvPicPr>
        <p:blipFill>
          <a:blip r:embed="rId2"/>
          <a:stretch>
            <a:fillRect/>
          </a:stretch>
        </p:blipFill>
        <p:spPr>
          <a:xfrm>
            <a:off x="5470359" y="1602841"/>
            <a:ext cx="5385246" cy="408640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9114DF29-926F-F569-0573-A00E07FF3535}"/>
              </a:ext>
            </a:extLst>
          </p:cNvPr>
          <p:cNvSpPr txBox="1"/>
          <p:nvPr/>
        </p:nvSpPr>
        <p:spPr>
          <a:xfrm>
            <a:off x="533400" y="2155158"/>
            <a:ext cx="4535905" cy="2708434"/>
          </a:xfrm>
          <a:prstGeom prst="rect">
            <a:avLst/>
          </a:prstGeom>
          <a:noFill/>
        </p:spPr>
        <p:txBody>
          <a:bodyPr wrap="square">
            <a:spAutoFit/>
          </a:bodyPr>
          <a:lstStyle/>
          <a:p>
            <a:pPr marL="342900" indent="-342900" algn="just">
              <a:spcAft>
                <a:spcPts val="600"/>
              </a:spcAft>
              <a:buFont typeface="Wingdings" panose="05000000000000000000" pitchFamily="2" charset="2"/>
              <a:buChar char="Ø"/>
            </a:pPr>
            <a:r>
              <a:rPr lang="en-IN" sz="2000" dirty="0">
                <a:solidFill>
                  <a:srgbClr val="202124"/>
                </a:solidFill>
                <a:cs typeface="Segoe UI" panose="020B0502040204020203" pitchFamily="34" charset="0"/>
              </a:rPr>
              <a:t>Actual Dataset contains 8 features. All of the features are not useful for proposed model. Therefore, a dimension reduction technique called feature selection is applied </a:t>
            </a:r>
            <a:r>
              <a:rPr lang="en-US" sz="2000" dirty="0">
                <a:solidFill>
                  <a:srgbClr val="202124"/>
                </a:solidFill>
                <a:cs typeface="Segoe UI" panose="020B0502040204020203" pitchFamily="34" charset="0"/>
              </a:rPr>
              <a:t>and seven features, then selected for evaluation.</a:t>
            </a:r>
            <a:endParaRPr lang="en-IN" b="1" dirty="0">
              <a:solidFill>
                <a:srgbClr val="202124"/>
              </a:solidFill>
              <a:cs typeface="Segoe UI" panose="020B0502040204020203" pitchFamily="34" charset="0"/>
            </a:endParaRPr>
          </a:p>
          <a:p>
            <a:pPr algn="just">
              <a:spcAft>
                <a:spcPts val="600"/>
              </a:spcAft>
            </a:pPr>
            <a:endParaRPr lang="en-US" sz="2000" dirty="0">
              <a:solidFill>
                <a:srgbClr val="202124"/>
              </a:solidFill>
              <a:cs typeface="Segoe UI" panose="020B0502040204020203" pitchFamily="34" charset="0"/>
            </a:endParaRPr>
          </a:p>
          <a:p>
            <a:pPr marL="342900" indent="-342900" algn="just">
              <a:spcAft>
                <a:spcPts val="600"/>
              </a:spcAft>
              <a:buFont typeface="Wingdings" panose="05000000000000000000" pitchFamily="2" charset="2"/>
              <a:buChar char="Ø"/>
            </a:pPr>
            <a:endParaRPr lang="en-IN" sz="2000" dirty="0">
              <a:solidFill>
                <a:srgbClr val="202124"/>
              </a:solidFill>
              <a:cs typeface="Segoe UI" panose="020B0502040204020203" pitchFamily="34" charset="0"/>
            </a:endParaRPr>
          </a:p>
        </p:txBody>
      </p:sp>
    </p:spTree>
    <p:extLst>
      <p:ext uri="{BB962C8B-B14F-4D97-AF65-F5344CB8AC3E}">
        <p14:creationId xmlns:p14="http://schemas.microsoft.com/office/powerpoint/2010/main" val="137620385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MODULE 1 :</a:t>
            </a:r>
            <a:r>
              <a:rPr lang="en-US" dirty="0">
                <a:latin typeface="Segoe UI Light" panose="020B0502040204020203" pitchFamily="34" charset="0"/>
                <a:cs typeface="Segoe UI Light" panose="020B0502040204020203" pitchFamily="34" charset="0"/>
              </a:rPr>
              <a:t>Data Preparation</a:t>
            </a: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23</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7" name="TextBox 6">
            <a:extLst>
              <a:ext uri="{FF2B5EF4-FFF2-40B4-BE49-F238E27FC236}">
                <a16:creationId xmlns:a16="http://schemas.microsoft.com/office/drawing/2014/main" id="{340E8B55-891B-791A-185F-AE26F0FD62D2}"/>
              </a:ext>
            </a:extLst>
          </p:cNvPr>
          <p:cNvSpPr txBox="1"/>
          <p:nvPr/>
        </p:nvSpPr>
        <p:spPr>
          <a:xfrm>
            <a:off x="1961148" y="1994520"/>
            <a:ext cx="5787189" cy="4447371"/>
          </a:xfrm>
          <a:prstGeom prst="rect">
            <a:avLst/>
          </a:prstGeom>
          <a:noFill/>
        </p:spPr>
        <p:txBody>
          <a:bodyPr wrap="square">
            <a:spAutoFit/>
          </a:bodyPr>
          <a:lstStyle/>
          <a:p>
            <a:pPr marL="342900" indent="-342900" algn="just">
              <a:spcAft>
                <a:spcPts val="600"/>
              </a:spcAft>
              <a:buFont typeface="Wingdings" panose="05000000000000000000" pitchFamily="2" charset="2"/>
              <a:buChar char="Ø"/>
            </a:pPr>
            <a:r>
              <a:rPr lang="en-IN" sz="2400" b="1" dirty="0">
                <a:solidFill>
                  <a:srgbClr val="202124"/>
                </a:solidFill>
                <a:cs typeface="Segoe UI" panose="020B0502040204020203" pitchFamily="34" charset="0"/>
              </a:rPr>
              <a:t>Input Features :</a:t>
            </a:r>
            <a:endParaRPr lang="en-IN" b="1" dirty="0">
              <a:solidFill>
                <a:srgbClr val="202124"/>
              </a:solidFill>
              <a:cs typeface="Segoe UI" panose="020B0502040204020203" pitchFamily="34" charset="0"/>
            </a:endParaRPr>
          </a:p>
          <a:p>
            <a:pPr marL="342900" indent="-342900">
              <a:spcAft>
                <a:spcPts val="600"/>
              </a:spcAft>
              <a:buFont typeface="Wingdings" panose="05000000000000000000" pitchFamily="2" charset="2"/>
              <a:buChar char="§"/>
            </a:pPr>
            <a:r>
              <a:rPr lang="en-US" sz="1800" dirty="0">
                <a:solidFill>
                  <a:prstClr val="black">
                    <a:lumMod val="75000"/>
                    <a:lumOff val="25000"/>
                  </a:prstClr>
                </a:solidFill>
                <a:cs typeface="Segoe UI" panose="020B0502040204020203" pitchFamily="34" charset="0"/>
              </a:rPr>
              <a:t>Crop : </a:t>
            </a:r>
            <a:r>
              <a:rPr lang="en-US" sz="1800" i="1" dirty="0">
                <a:solidFill>
                  <a:prstClr val="black">
                    <a:lumMod val="75000"/>
                    <a:lumOff val="25000"/>
                  </a:prstClr>
                </a:solidFill>
                <a:cs typeface="Segoe UI" panose="020B0502040204020203" pitchFamily="34" charset="0"/>
              </a:rPr>
              <a:t>rice, cotton, etc.</a:t>
            </a:r>
          </a:p>
          <a:p>
            <a:pPr marL="342900" indent="-342900">
              <a:spcAft>
                <a:spcPts val="600"/>
              </a:spcAft>
              <a:buFont typeface="Wingdings" panose="05000000000000000000" pitchFamily="2" charset="2"/>
              <a:buChar char="§"/>
            </a:pPr>
            <a:r>
              <a:rPr lang="en-US" sz="1800" dirty="0">
                <a:solidFill>
                  <a:prstClr val="black">
                    <a:lumMod val="75000"/>
                    <a:lumOff val="25000"/>
                  </a:prstClr>
                </a:solidFill>
                <a:cs typeface="Segoe UI" panose="020B0502040204020203" pitchFamily="34" charset="0"/>
              </a:rPr>
              <a:t>Temperature : </a:t>
            </a:r>
            <a:r>
              <a:rPr lang="en-IN" sz="1800" i="1" dirty="0"/>
              <a:t>temperature in degree Celsius</a:t>
            </a:r>
            <a:endParaRPr lang="en-US" sz="1800" dirty="0">
              <a:solidFill>
                <a:prstClr val="black">
                  <a:lumMod val="75000"/>
                  <a:lumOff val="25000"/>
                </a:prstClr>
              </a:solidFill>
              <a:latin typeface="+mj-lt"/>
              <a:cs typeface="Segoe UI" panose="020B0502040204020203" pitchFamily="34" charset="0"/>
            </a:endParaRPr>
          </a:p>
          <a:p>
            <a:pPr marL="342900" indent="-342900">
              <a:spcAft>
                <a:spcPts val="600"/>
              </a:spcAft>
              <a:buFont typeface="Wingdings" panose="05000000000000000000" pitchFamily="2" charset="2"/>
              <a:buChar char="§"/>
            </a:pPr>
            <a:r>
              <a:rPr lang="en-US" sz="1800" dirty="0">
                <a:solidFill>
                  <a:prstClr val="black">
                    <a:lumMod val="75000"/>
                    <a:lumOff val="25000"/>
                  </a:prstClr>
                </a:solidFill>
                <a:cs typeface="Segoe UI" panose="020B0502040204020203" pitchFamily="34" charset="0"/>
              </a:rPr>
              <a:t>Humidity : </a:t>
            </a:r>
            <a:r>
              <a:rPr lang="en-IN" sz="1800" i="1" dirty="0"/>
              <a:t>relative humidity in percentage</a:t>
            </a:r>
          </a:p>
          <a:p>
            <a:pPr marL="342900" indent="-342900">
              <a:spcAft>
                <a:spcPts val="600"/>
              </a:spcAft>
              <a:buFont typeface="Wingdings" panose="05000000000000000000" pitchFamily="2" charset="2"/>
              <a:buChar char="§"/>
            </a:pPr>
            <a:r>
              <a:rPr lang="en-IN" sz="1800" dirty="0"/>
              <a:t>Rainfall : </a:t>
            </a:r>
            <a:r>
              <a:rPr lang="en-IN" sz="1800" i="1" dirty="0"/>
              <a:t>rainfall in mm</a:t>
            </a:r>
          </a:p>
          <a:p>
            <a:pPr>
              <a:spcAft>
                <a:spcPts val="600"/>
              </a:spcAft>
            </a:pPr>
            <a:endParaRPr lang="en-IN" sz="1800" b="1" dirty="0">
              <a:solidFill>
                <a:srgbClr val="202124"/>
              </a:solidFill>
              <a:cs typeface="Segoe UI" panose="020B0502040204020203" pitchFamily="34" charset="0"/>
            </a:endParaRPr>
          </a:p>
          <a:p>
            <a:pPr marL="342900" indent="-342900" algn="just">
              <a:spcAft>
                <a:spcPts val="600"/>
              </a:spcAft>
              <a:buFont typeface="Wingdings" panose="05000000000000000000" pitchFamily="2" charset="2"/>
              <a:buChar char="Ø"/>
            </a:pPr>
            <a:r>
              <a:rPr lang="en-IN" sz="2400" b="1" dirty="0">
                <a:solidFill>
                  <a:srgbClr val="202124"/>
                </a:solidFill>
                <a:cs typeface="Segoe UI" panose="020B0502040204020203" pitchFamily="34" charset="0"/>
              </a:rPr>
              <a:t>Output Features :</a:t>
            </a:r>
            <a:endParaRPr lang="en-IN" b="1" dirty="0">
              <a:solidFill>
                <a:srgbClr val="202124"/>
              </a:solidFill>
              <a:cs typeface="Segoe UI" panose="020B0502040204020203" pitchFamily="34" charset="0"/>
            </a:endParaRPr>
          </a:p>
          <a:p>
            <a:pPr marL="342900" indent="-342900">
              <a:spcAft>
                <a:spcPts val="600"/>
              </a:spcAft>
              <a:buFont typeface="Wingdings" panose="05000000000000000000" pitchFamily="2" charset="2"/>
              <a:buChar char="§"/>
            </a:pPr>
            <a:r>
              <a:rPr lang="en-US" sz="1800" dirty="0" err="1">
                <a:solidFill>
                  <a:prstClr val="black">
                    <a:lumMod val="75000"/>
                    <a:lumOff val="25000"/>
                  </a:prstClr>
                </a:solidFill>
                <a:cs typeface="Segoe UI" panose="020B0502040204020203" pitchFamily="34" charset="0"/>
              </a:rPr>
              <a:t>Label_N</a:t>
            </a:r>
            <a:r>
              <a:rPr lang="en-US" sz="1800" dirty="0">
                <a:solidFill>
                  <a:prstClr val="black">
                    <a:lumMod val="75000"/>
                    <a:lumOff val="25000"/>
                  </a:prstClr>
                </a:solidFill>
                <a:cs typeface="Segoe UI" panose="020B0502040204020203" pitchFamily="34" charset="0"/>
              </a:rPr>
              <a:t> : </a:t>
            </a:r>
            <a:r>
              <a:rPr lang="en-US" sz="1800" i="1" dirty="0">
                <a:solidFill>
                  <a:prstClr val="black">
                    <a:lumMod val="75000"/>
                    <a:lumOff val="25000"/>
                  </a:prstClr>
                </a:solidFill>
                <a:cs typeface="Segoe UI" panose="020B0502040204020203" pitchFamily="34" charset="0"/>
              </a:rPr>
              <a:t>ratio of Nitrogen content in soil.</a:t>
            </a:r>
          </a:p>
          <a:p>
            <a:pPr marL="342900" indent="-342900">
              <a:spcAft>
                <a:spcPts val="600"/>
              </a:spcAft>
              <a:buFont typeface="Wingdings" panose="05000000000000000000" pitchFamily="2" charset="2"/>
              <a:buChar char="§"/>
            </a:pPr>
            <a:r>
              <a:rPr lang="en-US" sz="1800" dirty="0" err="1">
                <a:solidFill>
                  <a:prstClr val="black">
                    <a:lumMod val="75000"/>
                    <a:lumOff val="25000"/>
                  </a:prstClr>
                </a:solidFill>
                <a:cs typeface="Segoe UI" panose="020B0502040204020203" pitchFamily="34" charset="0"/>
              </a:rPr>
              <a:t>Label_P</a:t>
            </a:r>
            <a:r>
              <a:rPr lang="en-US" sz="1800" dirty="0">
                <a:solidFill>
                  <a:prstClr val="black">
                    <a:lumMod val="75000"/>
                    <a:lumOff val="25000"/>
                  </a:prstClr>
                </a:solidFill>
                <a:cs typeface="Segoe UI" panose="020B0502040204020203" pitchFamily="34" charset="0"/>
              </a:rPr>
              <a:t> : </a:t>
            </a:r>
            <a:r>
              <a:rPr lang="en-US" sz="1800" i="1" dirty="0">
                <a:solidFill>
                  <a:prstClr val="black">
                    <a:lumMod val="75000"/>
                    <a:lumOff val="25000"/>
                  </a:prstClr>
                </a:solidFill>
                <a:cs typeface="Segoe UI" panose="020B0502040204020203" pitchFamily="34" charset="0"/>
              </a:rPr>
              <a:t>ratio of Phosphorous content in soil.</a:t>
            </a:r>
          </a:p>
          <a:p>
            <a:pPr marL="342900" indent="-342900">
              <a:spcAft>
                <a:spcPts val="600"/>
              </a:spcAft>
              <a:buFont typeface="Wingdings" panose="05000000000000000000" pitchFamily="2" charset="2"/>
              <a:buChar char="§"/>
            </a:pPr>
            <a:r>
              <a:rPr lang="en-US" sz="1800" dirty="0" err="1">
                <a:solidFill>
                  <a:prstClr val="black">
                    <a:lumMod val="75000"/>
                    <a:lumOff val="25000"/>
                  </a:prstClr>
                </a:solidFill>
                <a:cs typeface="Segoe UI" panose="020B0502040204020203" pitchFamily="34" charset="0"/>
              </a:rPr>
              <a:t>Label_K</a:t>
            </a:r>
            <a:r>
              <a:rPr lang="en-US" sz="1800" dirty="0">
                <a:solidFill>
                  <a:prstClr val="black">
                    <a:lumMod val="75000"/>
                    <a:lumOff val="25000"/>
                  </a:prstClr>
                </a:solidFill>
                <a:cs typeface="Segoe UI" panose="020B0502040204020203" pitchFamily="34" charset="0"/>
              </a:rPr>
              <a:t> : </a:t>
            </a:r>
            <a:r>
              <a:rPr lang="en-US" sz="1800" i="1" dirty="0">
                <a:solidFill>
                  <a:prstClr val="black">
                    <a:lumMod val="75000"/>
                    <a:lumOff val="25000"/>
                  </a:prstClr>
                </a:solidFill>
                <a:cs typeface="Segoe UI" panose="020B0502040204020203" pitchFamily="34" charset="0"/>
              </a:rPr>
              <a:t>ratio of Potassium content in soil.</a:t>
            </a:r>
          </a:p>
          <a:p>
            <a:pPr marL="342900" indent="-342900">
              <a:spcAft>
                <a:spcPts val="600"/>
              </a:spcAft>
              <a:buFont typeface="Wingdings" panose="05000000000000000000" pitchFamily="2" charset="2"/>
              <a:buChar char="§"/>
            </a:pPr>
            <a:endParaRPr lang="en-IN" sz="1800" i="1" dirty="0"/>
          </a:p>
          <a:p>
            <a:pPr algn="just">
              <a:spcAft>
                <a:spcPts val="600"/>
              </a:spcAft>
            </a:pPr>
            <a:endParaRPr lang="en-IN" b="1" dirty="0">
              <a:solidFill>
                <a:srgbClr val="202124"/>
              </a:solidFill>
              <a:cs typeface="Segoe UI" panose="020B0502040204020203" pitchFamily="34" charset="0"/>
            </a:endParaRPr>
          </a:p>
        </p:txBody>
      </p:sp>
      <p:sp>
        <p:nvSpPr>
          <p:cNvPr id="9" name="TextBox 8">
            <a:extLst>
              <a:ext uri="{FF2B5EF4-FFF2-40B4-BE49-F238E27FC236}">
                <a16:creationId xmlns:a16="http://schemas.microsoft.com/office/drawing/2014/main" id="{C7C4C6CE-C119-22EE-D51C-8FF7608373C2}"/>
              </a:ext>
            </a:extLst>
          </p:cNvPr>
          <p:cNvSpPr txBox="1"/>
          <p:nvPr/>
        </p:nvSpPr>
        <p:spPr>
          <a:xfrm>
            <a:off x="693821" y="1419544"/>
            <a:ext cx="2209800" cy="369332"/>
          </a:xfrm>
          <a:prstGeom prst="rect">
            <a:avLst/>
          </a:prstGeom>
          <a:noFill/>
        </p:spPr>
        <p:txBody>
          <a:bodyPr wrap="square">
            <a:spAutoFit/>
          </a:bodyPr>
          <a:lstStyle/>
          <a:p>
            <a:r>
              <a:rPr lang="en-US" b="1" dirty="0">
                <a:cs typeface="Segoe UI Light" panose="020B0502040204020203" pitchFamily="34" charset="0"/>
              </a:rPr>
              <a:t>Data Description :</a:t>
            </a:r>
            <a:endParaRPr lang="en-US" dirty="0"/>
          </a:p>
        </p:txBody>
      </p:sp>
    </p:spTree>
    <p:extLst>
      <p:ext uri="{BB962C8B-B14F-4D97-AF65-F5344CB8AC3E}">
        <p14:creationId xmlns:p14="http://schemas.microsoft.com/office/powerpoint/2010/main" val="281905476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MODULE 2 :</a:t>
            </a:r>
            <a:r>
              <a:rPr lang="en-US" dirty="0">
                <a:latin typeface="Segoe UI Light" panose="020B0502040204020203" pitchFamily="34" charset="0"/>
                <a:cs typeface="Segoe UI Light" panose="020B0502040204020203" pitchFamily="34" charset="0"/>
              </a:rPr>
              <a:t> MODEL B</a:t>
            </a:r>
            <a:r>
              <a:rPr lang="en-US" i="1" u="sng" dirty="0">
                <a:latin typeface="Segoe UI Light" panose="020B0502040204020203" pitchFamily="34" charset="0"/>
                <a:cs typeface="Segoe UI Light" panose="020B0502040204020203" pitchFamily="34" charset="0"/>
              </a:rPr>
              <a:t>UILDING</a:t>
            </a:r>
            <a:endParaRPr lang="en-IN" dirty="0"/>
          </a:p>
        </p:txBody>
      </p:sp>
      <p:sp>
        <p:nvSpPr>
          <p:cNvPr id="5" name="Content Placeholder 2">
            <a:extLst>
              <a:ext uri="{FF2B5EF4-FFF2-40B4-BE49-F238E27FC236}">
                <a16:creationId xmlns:a16="http://schemas.microsoft.com/office/drawing/2014/main" id="{06C8D886-327F-FD67-5EC3-FF3EF30D53AD}"/>
              </a:ext>
            </a:extLst>
          </p:cNvPr>
          <p:cNvSpPr>
            <a:spLocks noGrp="1"/>
          </p:cNvSpPr>
          <p:nvPr>
            <p:ph sz="quarter" idx="10"/>
          </p:nvPr>
        </p:nvSpPr>
        <p:spPr>
          <a:xfrm>
            <a:off x="601133" y="1408094"/>
            <a:ext cx="2558380" cy="502482"/>
          </a:xfrm>
        </p:spPr>
        <p:txBody>
          <a:bodyPr>
            <a:noAutofit/>
          </a:bodyPr>
          <a:lstStyle/>
          <a:p>
            <a:pPr marL="0" lvl="1" indent="0">
              <a:buNone/>
            </a:pPr>
            <a:r>
              <a:rPr lang="en-US" sz="1400" b="1" dirty="0"/>
              <a:t>Random Forest Regression :</a:t>
            </a:r>
            <a:endParaRPr lang="en-IN" sz="1400" b="1"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24</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pic>
        <p:nvPicPr>
          <p:cNvPr id="7" name="Picture 6">
            <a:extLst>
              <a:ext uri="{FF2B5EF4-FFF2-40B4-BE49-F238E27FC236}">
                <a16:creationId xmlns:a16="http://schemas.microsoft.com/office/drawing/2014/main" id="{62689068-093D-7000-EFB4-7E78B92C4E38}"/>
              </a:ext>
            </a:extLst>
          </p:cNvPr>
          <p:cNvPicPr>
            <a:picLocks noChangeAspect="1"/>
          </p:cNvPicPr>
          <p:nvPr/>
        </p:nvPicPr>
        <p:blipFill>
          <a:blip r:embed="rId2"/>
          <a:stretch>
            <a:fillRect/>
          </a:stretch>
        </p:blipFill>
        <p:spPr>
          <a:xfrm>
            <a:off x="737362" y="2033144"/>
            <a:ext cx="5651500" cy="32258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05940F1-4A57-2A4C-507A-1D2403C9212F}"/>
              </a:ext>
            </a:extLst>
          </p:cNvPr>
          <p:cNvSpPr txBox="1"/>
          <p:nvPr/>
        </p:nvSpPr>
        <p:spPr>
          <a:xfrm>
            <a:off x="6756963" y="1526637"/>
            <a:ext cx="4418770" cy="3724096"/>
          </a:xfrm>
          <a:prstGeom prst="rect">
            <a:avLst/>
          </a:prstGeom>
          <a:noFill/>
        </p:spPr>
        <p:txBody>
          <a:bodyPr wrap="square" rtlCol="0">
            <a:spAutoFit/>
          </a:bodyPr>
          <a:lstStyle/>
          <a:p>
            <a:pPr marL="171450" indent="-171450" algn="just">
              <a:buFont typeface="Arial" panose="020B0604020202020204" pitchFamily="34" charset="0"/>
              <a:buChar char="•"/>
            </a:pPr>
            <a:r>
              <a:rPr lang="en-US" sz="1400" dirty="0"/>
              <a:t>Random forest (RF) is a collection of multiple decision trees that have variable hyper-parameters and are trained using varying subsets of data.</a:t>
            </a:r>
          </a:p>
          <a:p>
            <a:pPr algn="just"/>
            <a:endParaRPr lang="en-US" sz="1400" dirty="0"/>
          </a:p>
          <a:p>
            <a:pPr marL="171450" indent="-171450" algn="just">
              <a:buFont typeface="Arial" panose="020B0604020202020204" pitchFamily="34" charset="0"/>
              <a:buChar char="•"/>
            </a:pPr>
            <a:r>
              <a:rPr lang="en-US" sz="1400" dirty="0"/>
              <a:t>In our </a:t>
            </a:r>
            <a:r>
              <a:rPr lang="en-US" sz="1400" dirty="0" err="1"/>
              <a:t>project,we</a:t>
            </a:r>
            <a:r>
              <a:rPr lang="en-US" sz="1400" dirty="0"/>
              <a:t> are going to take crop and location as input, and based on it, we will predict the value of N, P, and K.</a:t>
            </a:r>
          </a:p>
          <a:p>
            <a:pPr algn="just"/>
            <a:endParaRPr lang="en-US" sz="1400" dirty="0"/>
          </a:p>
          <a:p>
            <a:pPr marL="171450" indent="-171450" algn="just">
              <a:buFont typeface="Arial" panose="020B0604020202020204" pitchFamily="34" charset="0"/>
              <a:buChar char="•"/>
            </a:pPr>
            <a:r>
              <a:rPr lang="en-US" sz="1400" dirty="0"/>
              <a:t>First, we will divide our dataset into training and test datasets, where the training dataset is 80% of the original data and the rest 20% is test data.</a:t>
            </a:r>
          </a:p>
          <a:p>
            <a:pPr marL="171450" indent="-171450" algn="just">
              <a:buFont typeface="Arial" panose="020B0604020202020204" pitchFamily="34" charset="0"/>
              <a:buChar char="•"/>
            </a:pPr>
            <a:endParaRPr lang="en-US" sz="1400" dirty="0"/>
          </a:p>
          <a:p>
            <a:pPr marL="171450" indent="-171450" algn="just">
              <a:buFont typeface="Arial" panose="020B0604020202020204" pitchFamily="34" charset="0"/>
              <a:buChar char="•"/>
            </a:pPr>
            <a:r>
              <a:rPr lang="en-US" sz="1400" dirty="0"/>
              <a:t>Then we will create three different random forests of size 50 (decision tree) for each N, P, and K and outputs the mean of the classes as the prediction of all the trees, shown in Table</a:t>
            </a:r>
            <a:endParaRPr lang="en-IN" sz="1400" dirty="0"/>
          </a:p>
          <a:p>
            <a:pPr marL="171450" indent="-171450" algn="just">
              <a:buFont typeface="Arial" panose="020B0604020202020204" pitchFamily="34" charset="0"/>
              <a:buChar char="•"/>
            </a:pPr>
            <a:endParaRPr lang="en-US" sz="1200" dirty="0"/>
          </a:p>
        </p:txBody>
      </p:sp>
    </p:spTree>
    <p:extLst>
      <p:ext uri="{BB962C8B-B14F-4D97-AF65-F5344CB8AC3E}">
        <p14:creationId xmlns:p14="http://schemas.microsoft.com/office/powerpoint/2010/main" val="24763786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MODULE 2 :</a:t>
            </a:r>
            <a:r>
              <a:rPr lang="en-US" dirty="0">
                <a:latin typeface="Segoe UI Light" panose="020B0502040204020203" pitchFamily="34" charset="0"/>
                <a:cs typeface="Segoe UI Light" panose="020B0502040204020203" pitchFamily="34" charset="0"/>
              </a:rPr>
              <a:t> MODEL B</a:t>
            </a:r>
            <a:r>
              <a:rPr lang="en-US" i="1" u="sng" dirty="0">
                <a:latin typeface="Segoe UI Light" panose="020B0502040204020203" pitchFamily="34" charset="0"/>
                <a:cs typeface="Segoe UI Light" panose="020B0502040204020203" pitchFamily="34" charset="0"/>
              </a:rPr>
              <a:t>UILDING</a:t>
            </a:r>
            <a:endParaRPr lang="en-IN" dirty="0"/>
          </a:p>
        </p:txBody>
      </p:sp>
      <p:sp>
        <p:nvSpPr>
          <p:cNvPr id="5" name="Content Placeholder 2">
            <a:extLst>
              <a:ext uri="{FF2B5EF4-FFF2-40B4-BE49-F238E27FC236}">
                <a16:creationId xmlns:a16="http://schemas.microsoft.com/office/drawing/2014/main" id="{0DC12880-BC69-7847-9C70-0CB004F954A3}"/>
              </a:ext>
            </a:extLst>
          </p:cNvPr>
          <p:cNvSpPr>
            <a:spLocks noGrp="1"/>
          </p:cNvSpPr>
          <p:nvPr>
            <p:ph sz="quarter" idx="10"/>
          </p:nvPr>
        </p:nvSpPr>
        <p:spPr>
          <a:xfrm>
            <a:off x="601133" y="1408094"/>
            <a:ext cx="10836750" cy="640080"/>
          </a:xfrm>
        </p:spPr>
        <p:txBody>
          <a:bodyPr>
            <a:normAutofit/>
          </a:bodyPr>
          <a:lstStyle/>
          <a:p>
            <a:pPr marL="0" indent="0">
              <a:buNone/>
            </a:pPr>
            <a:r>
              <a:rPr lang="en-US" sz="1800" b="1" dirty="0"/>
              <a:t>Algorithm : Random Forest Regression</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25</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graphicFrame>
        <p:nvGraphicFramePr>
          <p:cNvPr id="7" name="Table 10">
            <a:extLst>
              <a:ext uri="{FF2B5EF4-FFF2-40B4-BE49-F238E27FC236}">
                <a16:creationId xmlns:a16="http://schemas.microsoft.com/office/drawing/2014/main" id="{18459D0B-68D4-9F99-7377-6D1ACEC91B0A}"/>
              </a:ext>
            </a:extLst>
          </p:cNvPr>
          <p:cNvGraphicFramePr>
            <a:graphicFrameLocks noGrp="1"/>
          </p:cNvGraphicFramePr>
          <p:nvPr>
            <p:extLst>
              <p:ext uri="{D42A27DB-BD31-4B8C-83A1-F6EECF244321}">
                <p14:modId xmlns:p14="http://schemas.microsoft.com/office/powerpoint/2010/main" val="1102711287"/>
              </p:ext>
            </p:extLst>
          </p:nvPr>
        </p:nvGraphicFramePr>
        <p:xfrm>
          <a:off x="1525245" y="2210255"/>
          <a:ext cx="8128000" cy="3243727"/>
        </p:xfrm>
        <a:graphic>
          <a:graphicData uri="http://schemas.openxmlformats.org/drawingml/2006/table">
            <a:tbl>
              <a:tblPr bandRow="1">
                <a:tableStyleId>{0505E3EF-67EA-436B-97B2-0124C06EBD24}</a:tableStyleId>
              </a:tblPr>
              <a:tblGrid>
                <a:gridCol w="8128000">
                  <a:extLst>
                    <a:ext uri="{9D8B030D-6E8A-4147-A177-3AD203B41FA5}">
                      <a16:colId xmlns:a16="http://schemas.microsoft.com/office/drawing/2014/main" val="1642105269"/>
                    </a:ext>
                  </a:extLst>
                </a:gridCol>
              </a:tblGrid>
              <a:tr h="3407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latin typeface="Times" pitchFamily="2" charset="0"/>
                        </a:rPr>
                        <a:t>BEGIN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latin typeface="Times"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22749125"/>
                  </a:ext>
                </a:extLst>
              </a:tr>
              <a:tr h="544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latin typeface="Times" pitchFamily="2" charset="0"/>
                        </a:rPr>
                        <a:t>Step 1 </a:t>
                      </a:r>
                      <a:r>
                        <a:rPr lang="en-IN" sz="1200" b="0" dirty="0">
                          <a:latin typeface="Times" pitchFamily="2" charset="0"/>
                        </a:rPr>
                        <a:t>: Split the dataset n=2200 into training and test dataset (Where training set is 80% and test set is 20% that is training set=1,760 and test set=240).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25735062"/>
                  </a:ext>
                </a:extLst>
              </a:tr>
              <a:tr h="544835">
                <a:tc>
                  <a:txBody>
                    <a:bodyPr/>
                    <a:lstStyle/>
                    <a:p>
                      <a:r>
                        <a:rPr lang="en-IN" sz="1200" b="1" dirty="0">
                          <a:latin typeface="Times" pitchFamily="2" charset="0"/>
                        </a:rPr>
                        <a:t>Step 2 </a:t>
                      </a:r>
                      <a:r>
                        <a:rPr lang="en-US" sz="1200" b="0" i="0" dirty="0">
                          <a:latin typeface="Times" pitchFamily="2" charset="0"/>
                        </a:rPr>
                        <a:t>: Apply random forest regression to each N, P and K (Nitrogen, Phosphorus &amp; Potassium) value with </a:t>
                      </a:r>
                      <a:r>
                        <a:rPr lang="en-US" sz="1200" b="0" i="0" dirty="0" err="1">
                          <a:latin typeface="Times" pitchFamily="2" charset="0"/>
                        </a:rPr>
                        <a:t>n_estimators</a:t>
                      </a:r>
                      <a:r>
                        <a:rPr lang="en-US" sz="1200" b="0" i="0" dirty="0">
                          <a:latin typeface="Times" pitchFamily="2" charset="0"/>
                        </a:rPr>
                        <a:t>=50 (</a:t>
                      </a:r>
                      <a:r>
                        <a:rPr lang="en-US" sz="1200" b="0" i="0" dirty="0" err="1">
                          <a:latin typeface="Times" pitchFamily="2" charset="0"/>
                        </a:rPr>
                        <a:t>n_estimators</a:t>
                      </a:r>
                      <a:r>
                        <a:rPr lang="en-US" sz="1200" b="0" i="0" dirty="0">
                          <a:latin typeface="Times" pitchFamily="2" charset="0"/>
                        </a:rPr>
                        <a:t> is the number of decision tree).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9014273"/>
                  </a:ext>
                </a:extLst>
              </a:tr>
              <a:tr h="544835">
                <a:tc>
                  <a:txBody>
                    <a:bodyPr/>
                    <a:lstStyle/>
                    <a:p>
                      <a:pPr marL="0" marR="0" lvl="0" indent="0" algn="l" defTabSz="914400" rtl="0" eaLnBrk="1" fontAlgn="auto" latinLnBrk="0" hangingPunct="1">
                        <a:lnSpc>
                          <a:spcPct val="150000"/>
                        </a:lnSpc>
                        <a:spcBef>
                          <a:spcPts val="1000"/>
                        </a:spcBef>
                        <a:spcAft>
                          <a:spcPts val="1200"/>
                        </a:spcAft>
                        <a:buClrTx/>
                        <a:buSzTx/>
                        <a:buFontTx/>
                        <a:buNone/>
                        <a:tabLst/>
                        <a:defRPr/>
                      </a:pPr>
                      <a:r>
                        <a:rPr lang="en-IN" sz="1200" b="1" dirty="0">
                          <a:latin typeface="Times" pitchFamily="2" charset="0"/>
                        </a:rPr>
                        <a:t>Step 3 </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Train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N_label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P_Label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and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K_Label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with the training dataset and dependent variable (Where dependent variable is N for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N_Label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P for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P_Label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 and K for </a:t>
                      </a:r>
                      <a:r>
                        <a:rPr kumimoji="0" lang="en-IN" sz="1200" b="0" i="0" u="none" strike="noStrike" kern="1200" cap="none" spc="0" normalizeH="0" baseline="0" noProof="0" dirty="0" err="1">
                          <a:ln>
                            <a:noFill/>
                          </a:ln>
                          <a:solidFill>
                            <a:prstClr val="black">
                              <a:lumMod val="75000"/>
                              <a:lumOff val="25000"/>
                            </a:prstClr>
                          </a:solidFill>
                          <a:effectLst/>
                          <a:uLnTx/>
                          <a:uFillTx/>
                          <a:latin typeface="Times" pitchFamily="2" charset="0"/>
                          <a:ea typeface="+mn-ea"/>
                          <a:cs typeface="+mn-cs"/>
                        </a:rPr>
                        <a:t>K_Label</a:t>
                      </a:r>
                      <a:r>
                        <a:rPr kumimoji="0" lang="en-IN" sz="1200" b="0" i="0" u="none" strike="noStrike" kern="1200" cap="none" spc="0" normalizeH="0" baseline="0" noProof="0" dirty="0">
                          <a:ln>
                            <a:noFill/>
                          </a:ln>
                          <a:solidFill>
                            <a:prstClr val="black">
                              <a:lumMod val="75000"/>
                              <a:lumOff val="25000"/>
                            </a:prstClr>
                          </a:solidFill>
                          <a:effectLst/>
                          <a:uLnTx/>
                          <a:uFillTx/>
                          <a:latin typeface="Times" pitchFamily="2" charset="0"/>
                          <a:ea typeface="+mn-ea"/>
                          <a:cs typeface="+mn-cs"/>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1936554"/>
                  </a:ext>
                </a:extLst>
              </a:tr>
              <a:tr h="544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latin typeface="Times" pitchFamily="2" charset="0"/>
                        </a:rPr>
                        <a:t>Step 4</a:t>
                      </a:r>
                      <a:r>
                        <a:rPr lang="en-IN" sz="1200" dirty="0">
                          <a:latin typeface="Times" pitchFamily="2" charset="0"/>
                        </a:rPr>
                        <a:t> : Each </a:t>
                      </a:r>
                      <a:r>
                        <a:rPr lang="en-IN" sz="1200" dirty="0" err="1">
                          <a:latin typeface="Times" pitchFamily="2" charset="0"/>
                        </a:rPr>
                        <a:t>N_Label</a:t>
                      </a:r>
                      <a:r>
                        <a:rPr lang="en-IN" sz="1200" dirty="0">
                          <a:latin typeface="Times" pitchFamily="2" charset="0"/>
                        </a:rPr>
                        <a:t>, </a:t>
                      </a:r>
                      <a:r>
                        <a:rPr lang="en-IN" sz="1200" dirty="0" err="1">
                          <a:latin typeface="Times" pitchFamily="2" charset="0"/>
                        </a:rPr>
                        <a:t>P_Label</a:t>
                      </a:r>
                      <a:r>
                        <a:rPr lang="en-IN" sz="1200" dirty="0">
                          <a:latin typeface="Times" pitchFamily="2" charset="0"/>
                        </a:rPr>
                        <a:t> and </a:t>
                      </a:r>
                      <a:r>
                        <a:rPr lang="en-IN" sz="1200" dirty="0" err="1">
                          <a:latin typeface="Times" pitchFamily="2" charset="0"/>
                        </a:rPr>
                        <a:t>K_Label</a:t>
                      </a:r>
                      <a:r>
                        <a:rPr lang="en-IN" sz="1200" dirty="0">
                          <a:latin typeface="Times" pitchFamily="2" charset="0"/>
                        </a:rPr>
                        <a:t> generates a 50 decision tree as an output based on training dataset.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8517653"/>
                  </a:ext>
                </a:extLst>
              </a:tr>
              <a:tr h="544835">
                <a:tc>
                  <a:txBody>
                    <a:bodyPr/>
                    <a:lstStyle/>
                    <a:p>
                      <a:r>
                        <a:rPr lang="en-US" sz="1200" b="1" dirty="0">
                          <a:latin typeface="Times" pitchFamily="2" charset="0"/>
                        </a:rPr>
                        <a:t>END</a:t>
                      </a:r>
                      <a:endParaRPr lang="en-US" sz="1200" dirty="0">
                        <a:latin typeface="Times"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46690253"/>
                  </a:ext>
                </a:extLst>
              </a:tr>
            </a:tbl>
          </a:graphicData>
        </a:graphic>
      </p:graphicFrame>
    </p:spTree>
    <p:extLst>
      <p:ext uri="{BB962C8B-B14F-4D97-AF65-F5344CB8AC3E}">
        <p14:creationId xmlns:p14="http://schemas.microsoft.com/office/powerpoint/2010/main" val="11880425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MODULE 2 :</a:t>
            </a:r>
            <a:r>
              <a:rPr lang="en-US" dirty="0">
                <a:latin typeface="Segoe UI Light" panose="020B0502040204020203" pitchFamily="34" charset="0"/>
                <a:cs typeface="Segoe UI Light" panose="020B0502040204020203" pitchFamily="34" charset="0"/>
              </a:rPr>
              <a:t> MODEL B</a:t>
            </a:r>
            <a:r>
              <a:rPr lang="en-US" i="1" u="sng" dirty="0">
                <a:latin typeface="Segoe UI Light" panose="020B0502040204020203" pitchFamily="34" charset="0"/>
                <a:cs typeface="Segoe UI Light" panose="020B0502040204020203" pitchFamily="34" charset="0"/>
              </a:rPr>
              <a:t>UILDING</a:t>
            </a:r>
            <a:endParaRPr lang="en-IN" dirty="0"/>
          </a:p>
        </p:txBody>
      </p:sp>
      <p:sp>
        <p:nvSpPr>
          <p:cNvPr id="5" name="Content Placeholder 2">
            <a:extLst>
              <a:ext uri="{FF2B5EF4-FFF2-40B4-BE49-F238E27FC236}">
                <a16:creationId xmlns:a16="http://schemas.microsoft.com/office/drawing/2014/main" id="{4C29A5C9-7C0E-A932-952B-65EB7547BEE7}"/>
              </a:ext>
            </a:extLst>
          </p:cNvPr>
          <p:cNvSpPr>
            <a:spLocks noGrp="1"/>
          </p:cNvSpPr>
          <p:nvPr>
            <p:ph sz="quarter" idx="10"/>
          </p:nvPr>
        </p:nvSpPr>
        <p:spPr>
          <a:xfrm>
            <a:off x="601133" y="1408094"/>
            <a:ext cx="2558380" cy="502482"/>
          </a:xfrm>
        </p:spPr>
        <p:txBody>
          <a:bodyPr>
            <a:noAutofit/>
          </a:bodyPr>
          <a:lstStyle/>
          <a:p>
            <a:pPr marL="0" lvl="1" indent="0">
              <a:buNone/>
            </a:pPr>
            <a:r>
              <a:rPr lang="en-US" sz="1800" b="1" dirty="0"/>
              <a:t>Cross Validation :</a:t>
            </a:r>
            <a:endParaRPr lang="en-IN" sz="1800" b="1"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26</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pic>
        <p:nvPicPr>
          <p:cNvPr id="7" name="Picture 6">
            <a:extLst>
              <a:ext uri="{FF2B5EF4-FFF2-40B4-BE49-F238E27FC236}">
                <a16:creationId xmlns:a16="http://schemas.microsoft.com/office/drawing/2014/main" id="{A41442EE-FA77-1C62-8AA9-0D5CFDFFCC65}"/>
              </a:ext>
            </a:extLst>
          </p:cNvPr>
          <p:cNvPicPr>
            <a:picLocks noChangeAspect="1"/>
          </p:cNvPicPr>
          <p:nvPr/>
        </p:nvPicPr>
        <p:blipFill>
          <a:blip r:embed="rId2"/>
          <a:srcRect/>
          <a:stretch/>
        </p:blipFill>
        <p:spPr>
          <a:xfrm>
            <a:off x="1178825" y="2033144"/>
            <a:ext cx="4768573" cy="32258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C7F51EB0-F082-2503-1CB2-27BC3903474C}"/>
              </a:ext>
            </a:extLst>
          </p:cNvPr>
          <p:cNvSpPr txBox="1"/>
          <p:nvPr/>
        </p:nvSpPr>
        <p:spPr>
          <a:xfrm>
            <a:off x="6633599" y="2000529"/>
            <a:ext cx="4418770" cy="3293209"/>
          </a:xfrm>
          <a:prstGeom prst="rect">
            <a:avLst/>
          </a:prstGeom>
          <a:noFill/>
        </p:spPr>
        <p:txBody>
          <a:bodyPr wrap="square" rtlCol="0">
            <a:spAutoFit/>
          </a:bodyPr>
          <a:lstStyle/>
          <a:p>
            <a:pPr marL="171450" indent="-171450" algn="just">
              <a:buFont typeface="Arial" panose="020B0604020202020204" pitchFamily="34" charset="0"/>
              <a:buChar char="•"/>
            </a:pPr>
            <a:r>
              <a:rPr lang="en-US" sz="1600" dirty="0"/>
              <a:t>Cross-validation is a resampling technique for testing machine learning models on a small set of data. </a:t>
            </a:r>
          </a:p>
          <a:p>
            <a:pPr marL="171450" indent="-171450" algn="just">
              <a:buFont typeface="Arial" panose="020B0604020202020204" pitchFamily="34" charset="0"/>
              <a:buChar char="•"/>
            </a:pPr>
            <a:endParaRPr lang="en-US" sz="1600" dirty="0"/>
          </a:p>
          <a:p>
            <a:pPr marL="171450" indent="-171450" algn="just">
              <a:buFont typeface="Arial" panose="020B0604020202020204" pitchFamily="34" charset="0"/>
              <a:buChar char="•"/>
            </a:pPr>
            <a:r>
              <a:rPr lang="en-US" sz="1600" dirty="0"/>
              <a:t>The algorithm has only one parameter, k, which determines how many groups a given data sample should be divided into. As a result, k-fold cross-validation is a common name for the procedure.</a:t>
            </a:r>
          </a:p>
          <a:p>
            <a:pPr marL="171450" indent="-171450" algn="just">
              <a:buFont typeface="Arial" panose="020B0604020202020204" pitchFamily="34" charset="0"/>
              <a:buChar char="•"/>
            </a:pPr>
            <a:endParaRPr lang="en-US" sz="1600" dirty="0"/>
          </a:p>
          <a:p>
            <a:pPr marL="171450" indent="-171450" algn="just">
              <a:buFont typeface="Arial" panose="020B0604020202020204" pitchFamily="34" charset="0"/>
              <a:buChar char="•"/>
            </a:pPr>
            <a:r>
              <a:rPr lang="en-US" sz="1600" dirty="0"/>
              <a:t>When a specific number for k is supplied, it can be used in place of k in the model's reference, such as k=</a:t>
            </a:r>
            <a:r>
              <a:rPr lang="en-IN" sz="1600" dirty="0"/>
              <a:t>4</a:t>
            </a:r>
            <a:r>
              <a:rPr lang="en-US" sz="1600" dirty="0"/>
              <a:t> for </a:t>
            </a:r>
            <a:r>
              <a:rPr lang="en-IN" sz="1600" dirty="0"/>
              <a:t>4</a:t>
            </a:r>
            <a:r>
              <a:rPr lang="en-US" sz="1600" dirty="0"/>
              <a:t>-fold cross-validation.</a:t>
            </a:r>
            <a:endParaRPr lang="en-IN" sz="1600" dirty="0"/>
          </a:p>
        </p:txBody>
      </p:sp>
    </p:spTree>
    <p:extLst>
      <p:ext uri="{BB962C8B-B14F-4D97-AF65-F5344CB8AC3E}">
        <p14:creationId xmlns:p14="http://schemas.microsoft.com/office/powerpoint/2010/main" val="267663876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MODULE 3 :</a:t>
            </a:r>
            <a:r>
              <a:rPr lang="en-US" dirty="0">
                <a:latin typeface="Segoe UI Light" panose="020B0502040204020203" pitchFamily="34" charset="0"/>
                <a:cs typeface="Segoe UI Light" panose="020B0502040204020203" pitchFamily="34" charset="0"/>
              </a:rPr>
              <a:t> BUILD A WEBPAGE</a:t>
            </a:r>
            <a:endParaRPr lang="en-IN"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27</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pic>
        <p:nvPicPr>
          <p:cNvPr id="7" name="Picture 6">
            <a:extLst>
              <a:ext uri="{FF2B5EF4-FFF2-40B4-BE49-F238E27FC236}">
                <a16:creationId xmlns:a16="http://schemas.microsoft.com/office/drawing/2014/main" id="{C18838B9-0226-C057-ECDC-203A5D8E7AA9}"/>
              </a:ext>
            </a:extLst>
          </p:cNvPr>
          <p:cNvPicPr>
            <a:picLocks noChangeAspect="1"/>
          </p:cNvPicPr>
          <p:nvPr/>
        </p:nvPicPr>
        <p:blipFill>
          <a:blip r:embed="rId2"/>
          <a:stretch>
            <a:fillRect/>
          </a:stretch>
        </p:blipFill>
        <p:spPr>
          <a:xfrm>
            <a:off x="753979" y="1705046"/>
            <a:ext cx="5277853" cy="3797397"/>
          </a:xfrm>
          <a:prstGeom prst="rect">
            <a:avLst/>
          </a:prstGeom>
        </p:spPr>
      </p:pic>
      <p:pic>
        <p:nvPicPr>
          <p:cNvPr id="9" name="Picture 8">
            <a:extLst>
              <a:ext uri="{FF2B5EF4-FFF2-40B4-BE49-F238E27FC236}">
                <a16:creationId xmlns:a16="http://schemas.microsoft.com/office/drawing/2014/main" id="{25F15CD2-8A5B-5B13-5EE4-55720BE5F33E}"/>
              </a:ext>
            </a:extLst>
          </p:cNvPr>
          <p:cNvPicPr>
            <a:picLocks noChangeAspect="1"/>
          </p:cNvPicPr>
          <p:nvPr/>
        </p:nvPicPr>
        <p:blipFill>
          <a:blip r:embed="rId3"/>
          <a:stretch>
            <a:fillRect/>
          </a:stretch>
        </p:blipFill>
        <p:spPr>
          <a:xfrm>
            <a:off x="6352674" y="1716505"/>
            <a:ext cx="5085347" cy="3769895"/>
          </a:xfrm>
          <a:prstGeom prst="rect">
            <a:avLst/>
          </a:prstGeom>
        </p:spPr>
      </p:pic>
    </p:spTree>
    <p:extLst>
      <p:ext uri="{BB962C8B-B14F-4D97-AF65-F5344CB8AC3E}">
        <p14:creationId xmlns:p14="http://schemas.microsoft.com/office/powerpoint/2010/main" val="23882634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RESULT</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28</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7" name="TextBox 6">
            <a:extLst>
              <a:ext uri="{FF2B5EF4-FFF2-40B4-BE49-F238E27FC236}">
                <a16:creationId xmlns:a16="http://schemas.microsoft.com/office/drawing/2014/main" id="{16F671C8-885D-9DF9-CA74-1D7F4304219A}"/>
              </a:ext>
            </a:extLst>
          </p:cNvPr>
          <p:cNvSpPr txBox="1"/>
          <p:nvPr/>
        </p:nvSpPr>
        <p:spPr>
          <a:xfrm>
            <a:off x="966538" y="1549478"/>
            <a:ext cx="10295020" cy="923330"/>
          </a:xfrm>
          <a:prstGeom prst="rect">
            <a:avLst/>
          </a:prstGeom>
          <a:noFill/>
        </p:spPr>
        <p:txBody>
          <a:bodyPr wrap="square">
            <a:spAutoFit/>
          </a:bodyPr>
          <a:lstStyle/>
          <a:p>
            <a:pPr marL="285750" indent="-285750">
              <a:buFont typeface="Wingdings" panose="05000000000000000000" pitchFamily="2" charset="2"/>
              <a:buChar char="q"/>
            </a:pPr>
            <a:r>
              <a:rPr lang="en-US" dirty="0"/>
              <a:t>Eco-Fertilization, a user-friendly system, has been implemented in the form of a website to provide cross-platform functionality and suggest appropriate timings and amount of nutrients required for an </a:t>
            </a:r>
            <a:r>
              <a:rPr lang="en-US" dirty="0" err="1"/>
              <a:t>inputed</a:t>
            </a:r>
            <a:r>
              <a:rPr lang="en-US" dirty="0"/>
              <a:t> crop with a heavy rainfall alert system.</a:t>
            </a:r>
            <a:endParaRPr lang="en-IN" dirty="0"/>
          </a:p>
        </p:txBody>
      </p:sp>
      <p:pic>
        <p:nvPicPr>
          <p:cNvPr id="8" name="Picture 7">
            <a:extLst>
              <a:ext uri="{FF2B5EF4-FFF2-40B4-BE49-F238E27FC236}">
                <a16:creationId xmlns:a16="http://schemas.microsoft.com/office/drawing/2014/main" id="{E36261A9-2933-B85F-65BC-90879EFBD23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631094" y="2713482"/>
            <a:ext cx="5274231" cy="3157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85755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429395"/>
            <a:ext cx="6877119" cy="640080"/>
          </a:xfrm>
        </p:spPr>
        <p:txBody>
          <a:bodyPr>
            <a:noAutofit/>
          </a:bodyPr>
          <a:lstStyle/>
          <a:p>
            <a:r>
              <a:rPr lang="en-US" dirty="0">
                <a:cs typeface="Times New Roman" panose="02020603050405020304" pitchFamily="18" charset="0"/>
              </a:rPr>
              <a:t>ABSTRACT</a:t>
            </a:r>
          </a:p>
        </p:txBody>
      </p:sp>
      <p:sp>
        <p:nvSpPr>
          <p:cNvPr id="9" name="Date Placeholder 8">
            <a:extLst>
              <a:ext uri="{FF2B5EF4-FFF2-40B4-BE49-F238E27FC236}">
                <a16:creationId xmlns:a16="http://schemas.microsoft.com/office/drawing/2014/main" id="{5380378F-AC4A-8245-B4D7-F7C74365D53C}"/>
              </a:ext>
            </a:extLst>
          </p:cNvPr>
          <p:cNvSpPr>
            <a:spLocks noGrp="1"/>
          </p:cNvSpPr>
          <p:nvPr>
            <p:ph type="dt" sz="half" idx="2"/>
          </p:nvPr>
        </p:nvSpPr>
        <p:spPr/>
        <p:txBody>
          <a:bodyPr/>
          <a:lstStyle/>
          <a:p>
            <a:fld id="{A5CA5262-170D-47B6-AD43-1370BFF547D4}" type="datetime1">
              <a:rPr lang="en-IN" sz="1000" smtClean="0"/>
              <a:t>28-02-2023</a:t>
            </a:fld>
            <a:endParaRPr lang="en-US" sz="1000" dirty="0"/>
          </a:p>
        </p:txBody>
      </p:sp>
      <p:sp>
        <p:nvSpPr>
          <p:cNvPr id="6" name="Footer Placeholder 5">
            <a:extLst>
              <a:ext uri="{FF2B5EF4-FFF2-40B4-BE49-F238E27FC236}">
                <a16:creationId xmlns:a16="http://schemas.microsoft.com/office/drawing/2014/main" id="{9EA6E97B-E7BA-D940-B805-FD18542BB2C8}"/>
              </a:ext>
            </a:extLst>
          </p:cNvPr>
          <p:cNvSpPr>
            <a:spLocks noGrp="1"/>
          </p:cNvSpPr>
          <p:nvPr>
            <p:ph type="ftr" sz="quarter" idx="3"/>
          </p:nvPr>
        </p:nvSpPr>
        <p:spPr>
          <a:xfrm>
            <a:off x="3396343" y="6213283"/>
            <a:ext cx="5784980" cy="365125"/>
          </a:xfrm>
        </p:spPr>
        <p:txBody>
          <a:bodyPr/>
          <a:lstStyle/>
          <a:p>
            <a:r>
              <a:rPr lang="en-US" sz="1000" dirty="0"/>
              <a:t>MACHINE LEARNING BASED NUTRIENT  RECOMMENDATION SYSTEM FOR SOIL FERTILISATION</a:t>
            </a:r>
          </a:p>
        </p:txBody>
      </p:sp>
      <p:sp>
        <p:nvSpPr>
          <p:cNvPr id="7" name="Slide Number Placeholder 6">
            <a:extLst>
              <a:ext uri="{FF2B5EF4-FFF2-40B4-BE49-F238E27FC236}">
                <a16:creationId xmlns:a16="http://schemas.microsoft.com/office/drawing/2014/main" id="{04BEA5C9-CEB6-A647-91DE-72790775174E}"/>
              </a:ext>
            </a:extLst>
          </p:cNvPr>
          <p:cNvSpPr>
            <a:spLocks noGrp="1"/>
          </p:cNvSpPr>
          <p:nvPr>
            <p:ph type="sldNum" sz="quarter" idx="4"/>
          </p:nvPr>
        </p:nvSpPr>
        <p:spPr/>
        <p:txBody>
          <a:bodyPr/>
          <a:lstStyle/>
          <a:p>
            <a:fld id="{9860EDB8-5305-433F-BE41-D7A86D811DB3}" type="slidenum">
              <a:rPr lang="en-US" sz="1000" smtClean="0"/>
              <a:pPr/>
              <a:t>2</a:t>
            </a:fld>
            <a:endParaRPr lang="en-US" sz="1000" dirty="0"/>
          </a:p>
        </p:txBody>
      </p:sp>
      <p:sp>
        <p:nvSpPr>
          <p:cNvPr id="2" name="Content Placeholder 17">
            <a:extLst>
              <a:ext uri="{FF2B5EF4-FFF2-40B4-BE49-F238E27FC236}">
                <a16:creationId xmlns:a16="http://schemas.microsoft.com/office/drawing/2014/main" id="{0AFC8EFD-93B6-17E7-7301-D24D910007C6}"/>
              </a:ext>
            </a:extLst>
          </p:cNvPr>
          <p:cNvSpPr txBox="1">
            <a:spLocks/>
          </p:cNvSpPr>
          <p:nvPr/>
        </p:nvSpPr>
        <p:spPr>
          <a:xfrm>
            <a:off x="530260" y="1524707"/>
            <a:ext cx="11036098" cy="447708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Aft>
                <a:spcPts val="600"/>
              </a:spcAft>
              <a:buNone/>
              <a:defRPr/>
            </a:pPr>
            <a:r>
              <a:rPr lang="en-US" sz="1800" dirty="0"/>
              <a:t>Fertilizer use is typically under the limited control of farmers. For the farmers to achieve higher yields and reduce fertilizer loss, competent guidance is required for the best use of these fertilizers. Additionally, there is a connection between rainfall volume and nutrient loss for various fertilizer applications after each rainfall event. Rainfall that is moderate and falls at the right moment can help nutrients penetrate the soil's rooting zone and dissolve dry fertilizer. However, too much rain can increase the possibility of runoff and the pace at which nutrients like nitrogen (N) which is quintessential, phosphorus (P), and potassium (K) which are crucial, manganese (Mn), and boron (B) that are present in the soil. This research presents nutrient recommendations using an updated iteration of the random forest algorithm which is based on time-series data to forecast the required quantity of nutrients for various crops by examining rainfall patterns and crop fertility. The method suggested in this study, comes in handy for improving soil fertility by providing nutrients recommendations for optimum conditions for crop growth and reducing leaching and runoff potential.</a:t>
            </a:r>
            <a:endParaRPr lang="en-US" sz="18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48159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OUTPUT</a:t>
            </a:r>
          </a:p>
        </p:txBody>
      </p:sp>
      <p:pic>
        <p:nvPicPr>
          <p:cNvPr id="5" name="Content Placeholder 6">
            <a:extLst>
              <a:ext uri="{FF2B5EF4-FFF2-40B4-BE49-F238E27FC236}">
                <a16:creationId xmlns:a16="http://schemas.microsoft.com/office/drawing/2014/main" id="{C7A45C73-005F-E41D-F63D-4AD59D49022C}"/>
              </a:ext>
            </a:extLst>
          </p:cNvPr>
          <p:cNvPicPr>
            <a:picLocks noGrp="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642642" y="1565743"/>
            <a:ext cx="5237156" cy="3649117"/>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29</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10" name="TextBox 9">
            <a:extLst>
              <a:ext uri="{FF2B5EF4-FFF2-40B4-BE49-F238E27FC236}">
                <a16:creationId xmlns:a16="http://schemas.microsoft.com/office/drawing/2014/main" id="{567A9E5D-C191-AB8C-3813-0AE6DEAF1649}"/>
              </a:ext>
            </a:extLst>
          </p:cNvPr>
          <p:cNvSpPr txBox="1"/>
          <p:nvPr/>
        </p:nvSpPr>
        <p:spPr>
          <a:xfrm>
            <a:off x="2623930" y="5353360"/>
            <a:ext cx="875561" cy="261610"/>
          </a:xfrm>
          <a:prstGeom prst="rect">
            <a:avLst/>
          </a:prstGeom>
          <a:noFill/>
        </p:spPr>
        <p:txBody>
          <a:bodyPr wrap="none" rtlCol="0">
            <a:spAutoFit/>
          </a:bodyPr>
          <a:lstStyle/>
          <a:p>
            <a:r>
              <a:rPr lang="en-US" sz="1100" dirty="0"/>
              <a:t>Input Form</a:t>
            </a:r>
            <a:endParaRPr lang="en-GB" sz="1100" dirty="0"/>
          </a:p>
        </p:txBody>
      </p:sp>
      <p:sp>
        <p:nvSpPr>
          <p:cNvPr id="11" name="TextBox 10">
            <a:extLst>
              <a:ext uri="{FF2B5EF4-FFF2-40B4-BE49-F238E27FC236}">
                <a16:creationId xmlns:a16="http://schemas.microsoft.com/office/drawing/2014/main" id="{7ACCEE0D-01EA-637A-34D2-7A105F64BFA1}"/>
              </a:ext>
            </a:extLst>
          </p:cNvPr>
          <p:cNvSpPr txBox="1"/>
          <p:nvPr/>
        </p:nvSpPr>
        <p:spPr>
          <a:xfrm>
            <a:off x="7547113" y="5345665"/>
            <a:ext cx="3170048" cy="538609"/>
          </a:xfrm>
          <a:prstGeom prst="rect">
            <a:avLst/>
          </a:prstGeom>
          <a:noFill/>
        </p:spPr>
        <p:txBody>
          <a:bodyPr wrap="square" rtlCol="0">
            <a:spAutoFit/>
          </a:bodyPr>
          <a:lstStyle/>
          <a:p>
            <a:r>
              <a:rPr lang="en-US" sz="1100" dirty="0"/>
              <a:t>Details filled using the drop-down menu</a:t>
            </a:r>
            <a:endParaRPr lang="en-GB" sz="1100" dirty="0"/>
          </a:p>
          <a:p>
            <a:endParaRPr lang="en-GB" dirty="0"/>
          </a:p>
        </p:txBody>
      </p:sp>
      <p:pic>
        <p:nvPicPr>
          <p:cNvPr id="13" name="Picture 12">
            <a:extLst>
              <a:ext uri="{FF2B5EF4-FFF2-40B4-BE49-F238E27FC236}">
                <a16:creationId xmlns:a16="http://schemas.microsoft.com/office/drawing/2014/main" id="{655911A0-D4C9-9F69-8DD8-A61FC25649D3}"/>
              </a:ext>
            </a:extLst>
          </p:cNvPr>
          <p:cNvPicPr>
            <a:picLocks noChangeAspect="1"/>
          </p:cNvPicPr>
          <p:nvPr/>
        </p:nvPicPr>
        <p:blipFill>
          <a:blip r:embed="rId3"/>
          <a:stretch>
            <a:fillRect/>
          </a:stretch>
        </p:blipFill>
        <p:spPr>
          <a:xfrm>
            <a:off x="6243484" y="1573161"/>
            <a:ext cx="5250426" cy="36182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7947688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OUTPUT</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30</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10" name="TextBox 9">
            <a:extLst>
              <a:ext uri="{FF2B5EF4-FFF2-40B4-BE49-F238E27FC236}">
                <a16:creationId xmlns:a16="http://schemas.microsoft.com/office/drawing/2014/main" id="{C1D31EA9-100D-C4F9-DCFF-C1BC276D9029}"/>
              </a:ext>
            </a:extLst>
          </p:cNvPr>
          <p:cNvSpPr txBox="1"/>
          <p:nvPr/>
        </p:nvSpPr>
        <p:spPr>
          <a:xfrm>
            <a:off x="1902959" y="5431725"/>
            <a:ext cx="2537874" cy="538609"/>
          </a:xfrm>
          <a:prstGeom prst="rect">
            <a:avLst/>
          </a:prstGeom>
          <a:noFill/>
        </p:spPr>
        <p:txBody>
          <a:bodyPr wrap="none" rtlCol="0">
            <a:spAutoFit/>
          </a:bodyPr>
          <a:lstStyle/>
          <a:p>
            <a:r>
              <a:rPr lang="en-US" sz="1100" dirty="0"/>
              <a:t>Applying Algorithm to input details</a:t>
            </a:r>
            <a:endParaRPr lang="en-GB" sz="1100" dirty="0"/>
          </a:p>
          <a:p>
            <a:endParaRPr lang="en-GB" dirty="0"/>
          </a:p>
        </p:txBody>
      </p:sp>
      <p:sp>
        <p:nvSpPr>
          <p:cNvPr id="11" name="TextBox 10">
            <a:extLst>
              <a:ext uri="{FF2B5EF4-FFF2-40B4-BE49-F238E27FC236}">
                <a16:creationId xmlns:a16="http://schemas.microsoft.com/office/drawing/2014/main" id="{60CFCA97-3C54-96A0-1E5B-88AFBB93C218}"/>
              </a:ext>
            </a:extLst>
          </p:cNvPr>
          <p:cNvSpPr txBox="1"/>
          <p:nvPr/>
        </p:nvSpPr>
        <p:spPr>
          <a:xfrm>
            <a:off x="6925902" y="5406098"/>
            <a:ext cx="4131259" cy="261610"/>
          </a:xfrm>
          <a:prstGeom prst="rect">
            <a:avLst/>
          </a:prstGeom>
          <a:noFill/>
        </p:spPr>
        <p:txBody>
          <a:bodyPr wrap="none" rtlCol="0">
            <a:spAutoFit/>
          </a:bodyPr>
          <a:lstStyle/>
          <a:p>
            <a:r>
              <a:rPr lang="en-US" sz="1100" dirty="0"/>
              <a:t>Output with seven days of weather forecasts &amp; alerts/messages</a:t>
            </a:r>
            <a:endParaRPr lang="en-GB" sz="1100" dirty="0"/>
          </a:p>
        </p:txBody>
      </p:sp>
      <p:pic>
        <p:nvPicPr>
          <p:cNvPr id="15" name="Picture 14">
            <a:extLst>
              <a:ext uri="{FF2B5EF4-FFF2-40B4-BE49-F238E27FC236}">
                <a16:creationId xmlns:a16="http://schemas.microsoft.com/office/drawing/2014/main" id="{CEA2C2D7-4EF3-25E5-066E-7999A05FB4E3}"/>
              </a:ext>
            </a:extLst>
          </p:cNvPr>
          <p:cNvPicPr>
            <a:picLocks noChangeAspect="1"/>
          </p:cNvPicPr>
          <p:nvPr/>
        </p:nvPicPr>
        <p:blipFill>
          <a:blip r:embed="rId2"/>
          <a:stretch>
            <a:fillRect/>
          </a:stretch>
        </p:blipFill>
        <p:spPr>
          <a:xfrm>
            <a:off x="639097" y="1543664"/>
            <a:ext cx="5230761" cy="3775588"/>
          </a:xfrm>
          <a:prstGeom prst="rect">
            <a:avLst/>
          </a:prstGeom>
        </p:spPr>
      </p:pic>
      <p:pic>
        <p:nvPicPr>
          <p:cNvPr id="17" name="Picture 16">
            <a:extLst>
              <a:ext uri="{FF2B5EF4-FFF2-40B4-BE49-F238E27FC236}">
                <a16:creationId xmlns:a16="http://schemas.microsoft.com/office/drawing/2014/main" id="{EAF9590B-631D-81D2-0B13-8219399067D7}"/>
              </a:ext>
            </a:extLst>
          </p:cNvPr>
          <p:cNvPicPr>
            <a:picLocks noChangeAspect="1"/>
          </p:cNvPicPr>
          <p:nvPr/>
        </p:nvPicPr>
        <p:blipFill>
          <a:blip r:embed="rId3"/>
          <a:stretch>
            <a:fillRect/>
          </a:stretch>
        </p:blipFill>
        <p:spPr>
          <a:xfrm>
            <a:off x="6282814" y="1514167"/>
            <a:ext cx="5220929" cy="3795251"/>
          </a:xfrm>
          <a:prstGeom prst="rect">
            <a:avLst/>
          </a:prstGeom>
        </p:spPr>
      </p:pic>
    </p:spTree>
    <p:extLst>
      <p:ext uri="{BB962C8B-B14F-4D97-AF65-F5344CB8AC3E}">
        <p14:creationId xmlns:p14="http://schemas.microsoft.com/office/powerpoint/2010/main" val="29383721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FUTURE SCOPE</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31</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13" name="TextBox 12">
            <a:extLst>
              <a:ext uri="{FF2B5EF4-FFF2-40B4-BE49-F238E27FC236}">
                <a16:creationId xmlns:a16="http://schemas.microsoft.com/office/drawing/2014/main" id="{F6861011-B3AA-CB65-F747-0A855F69A3EC}"/>
              </a:ext>
            </a:extLst>
          </p:cNvPr>
          <p:cNvSpPr txBox="1"/>
          <p:nvPr/>
        </p:nvSpPr>
        <p:spPr>
          <a:xfrm>
            <a:off x="543749" y="2041321"/>
            <a:ext cx="6300537" cy="3170099"/>
          </a:xfrm>
          <a:prstGeom prst="rect">
            <a:avLst/>
          </a:prstGeom>
          <a:noFill/>
        </p:spPr>
        <p:txBody>
          <a:bodyPr wrap="square">
            <a:spAutoFit/>
          </a:bodyPr>
          <a:lstStyle/>
          <a:p>
            <a:pPr algn="just"/>
            <a:r>
              <a:rPr lang="en-US" sz="2000" dirty="0"/>
              <a:t>The proposed system provides a helping hand to our farmers. It gives information about the use and quantity of nutrients required by the crops. There is scope for improvement in the system by providing user interface in the native language, so that the user can operate the system easily if he or she is unfamiliar with the English language. In addition, speech recognition systems can be added to handle illiterate users.</a:t>
            </a:r>
            <a:br>
              <a:rPr lang="en-US" sz="2000" dirty="0"/>
            </a:br>
            <a:endParaRPr lang="en-IN" sz="2000" dirty="0"/>
          </a:p>
        </p:txBody>
      </p:sp>
      <p:pic>
        <p:nvPicPr>
          <p:cNvPr id="14" name="Picture 13">
            <a:extLst>
              <a:ext uri="{FF2B5EF4-FFF2-40B4-BE49-F238E27FC236}">
                <a16:creationId xmlns:a16="http://schemas.microsoft.com/office/drawing/2014/main" id="{838D8C6C-CB6C-826F-5BA4-9898DD8FCD29}"/>
              </a:ext>
            </a:extLst>
          </p:cNvPr>
          <p:cNvPicPr>
            <a:picLocks noChangeAspect="1"/>
          </p:cNvPicPr>
          <p:nvPr/>
        </p:nvPicPr>
        <p:blipFill>
          <a:blip r:embed="rId2"/>
          <a:stretch>
            <a:fillRect/>
          </a:stretch>
        </p:blipFill>
        <p:spPr>
          <a:xfrm>
            <a:off x="7389046" y="2311977"/>
            <a:ext cx="4038261" cy="1858518"/>
          </a:xfrm>
          <a:prstGeom prst="rect">
            <a:avLst/>
          </a:prstGeom>
        </p:spPr>
      </p:pic>
    </p:spTree>
    <p:extLst>
      <p:ext uri="{BB962C8B-B14F-4D97-AF65-F5344CB8AC3E}">
        <p14:creationId xmlns:p14="http://schemas.microsoft.com/office/powerpoint/2010/main" val="19510759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IN" dirty="0"/>
              <a:t>CONCLUSION</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32</a:t>
            </a:fld>
            <a:endParaRPr lang="en-US" dirty="0"/>
          </a:p>
        </p:txBody>
      </p:sp>
      <p:sp>
        <p:nvSpPr>
          <p:cNvPr id="3" name="Footer Placeholder 5">
            <a:extLst>
              <a:ext uri="{FF2B5EF4-FFF2-40B4-BE49-F238E27FC236}">
                <a16:creationId xmlns:a16="http://schemas.microsoft.com/office/drawing/2014/main" id="{59D9F5A4-577E-E035-DDEC-B1DD19236398}"/>
              </a:ext>
            </a:extLst>
          </p:cNvPr>
          <p:cNvSpPr txBox="1">
            <a:spLocks/>
          </p:cNvSpPr>
          <p:nvPr/>
        </p:nvSpPr>
        <p:spPr>
          <a:xfrm>
            <a:off x="3470988" y="6213283"/>
            <a:ext cx="596226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
        <p:nvSpPr>
          <p:cNvPr id="15" name="TextBox 14">
            <a:extLst>
              <a:ext uri="{FF2B5EF4-FFF2-40B4-BE49-F238E27FC236}">
                <a16:creationId xmlns:a16="http://schemas.microsoft.com/office/drawing/2014/main" id="{7B90AC3F-B7E7-CFC7-0002-7E9E7444C9F4}"/>
              </a:ext>
            </a:extLst>
          </p:cNvPr>
          <p:cNvSpPr txBox="1"/>
          <p:nvPr/>
        </p:nvSpPr>
        <p:spPr>
          <a:xfrm>
            <a:off x="693822" y="2198638"/>
            <a:ext cx="6104020" cy="2308324"/>
          </a:xfrm>
          <a:prstGeom prst="rect">
            <a:avLst/>
          </a:prstGeom>
          <a:noFill/>
        </p:spPr>
        <p:txBody>
          <a:bodyPr wrap="square">
            <a:spAutoFit/>
          </a:bodyPr>
          <a:lstStyle/>
          <a:p>
            <a:r>
              <a:rPr lang="en-US" dirty="0"/>
              <a:t>The proposed system is able to achieve 92% of accuracy, which is quite good for any predictive model. It provides information about the use and the amount of nutrients required by the crops for satisfactory crop growth and production with respect to weather conditions. It provides weather alerts and messages. Alerts are displayed in the output of this application in case of bad weather conditions. The accuracy can be improved further with development in technologies.</a:t>
            </a:r>
          </a:p>
        </p:txBody>
      </p:sp>
      <p:pic>
        <p:nvPicPr>
          <p:cNvPr id="16" name="Picture 15">
            <a:extLst>
              <a:ext uri="{FF2B5EF4-FFF2-40B4-BE49-F238E27FC236}">
                <a16:creationId xmlns:a16="http://schemas.microsoft.com/office/drawing/2014/main" id="{AD96C51F-E41C-F899-7C41-006BBFC885F3}"/>
              </a:ext>
            </a:extLst>
          </p:cNvPr>
          <p:cNvPicPr>
            <a:picLocks noChangeAspect="1"/>
          </p:cNvPicPr>
          <p:nvPr/>
        </p:nvPicPr>
        <p:blipFill>
          <a:blip r:embed="rId2"/>
          <a:srcRect/>
          <a:stretch/>
        </p:blipFill>
        <p:spPr>
          <a:xfrm>
            <a:off x="7421304" y="2246057"/>
            <a:ext cx="3922993" cy="1858518"/>
          </a:xfrm>
          <a:prstGeom prst="rect">
            <a:avLst/>
          </a:prstGeom>
        </p:spPr>
      </p:pic>
    </p:spTree>
    <p:extLst>
      <p:ext uri="{BB962C8B-B14F-4D97-AF65-F5344CB8AC3E}">
        <p14:creationId xmlns:p14="http://schemas.microsoft.com/office/powerpoint/2010/main" val="6692207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435607"/>
            <a:ext cx="10717083" cy="4689295"/>
          </a:xfrm>
        </p:spPr>
        <p:txBody>
          <a:bodyPr>
            <a:normAutofit fontScale="92500" lnSpcReduction="20000"/>
          </a:bodyPr>
          <a:lstStyle/>
          <a:p>
            <a:pPr algn="just">
              <a:lnSpc>
                <a:spcPct val="100000"/>
              </a:lnSpc>
              <a:spcBef>
                <a:spcPts val="0"/>
              </a:spcBef>
              <a:spcAft>
                <a:spcPts val="0"/>
              </a:spcAft>
              <a:defRPr/>
            </a:pPr>
            <a:r>
              <a:rPr lang="en-US" sz="1100" dirty="0">
                <a:latin typeface="Times" pitchFamily="2" charset="0"/>
              </a:rPr>
              <a:t>[1] Krutika </a:t>
            </a:r>
            <a:r>
              <a:rPr lang="en-US" sz="1100" dirty="0" err="1">
                <a:latin typeface="Times" pitchFamily="2" charset="0"/>
              </a:rPr>
              <a:t>Hampannavar,Vijay</a:t>
            </a:r>
            <a:r>
              <a:rPr lang="en-US" sz="1100" dirty="0">
                <a:latin typeface="Times" pitchFamily="2" charset="0"/>
              </a:rPr>
              <a:t> </a:t>
            </a:r>
            <a:r>
              <a:rPr lang="en-US" sz="1100" dirty="0" err="1">
                <a:latin typeface="Times" pitchFamily="2" charset="0"/>
              </a:rPr>
              <a:t>Bhajantri,Shashikumar</a:t>
            </a:r>
            <a:r>
              <a:rPr lang="en-US" sz="1100" dirty="0">
                <a:latin typeface="Times" pitchFamily="2" charset="0"/>
              </a:rPr>
              <a:t> G. </a:t>
            </a:r>
            <a:r>
              <a:rPr lang="en-US" sz="1100" dirty="0" err="1">
                <a:latin typeface="Times" pitchFamily="2" charset="0"/>
              </a:rPr>
              <a:t>Totad</a:t>
            </a:r>
            <a:r>
              <a:rPr lang="en-US" sz="1100" dirty="0">
                <a:latin typeface="Times" pitchFamily="2" charset="0"/>
              </a:rPr>
              <a:t> , “Prediction of Crop Fertilizer Consumption,” </a:t>
            </a:r>
            <a:r>
              <a:rPr lang="en-IN" sz="1100" dirty="0">
                <a:latin typeface="Times" pitchFamily="2" charset="0"/>
              </a:rPr>
              <a:t>Fourth International Conference on Computing Communication Control and Automation (ICCUBEA)</a:t>
            </a:r>
            <a:r>
              <a:rPr lang="en-US" sz="1100" dirty="0">
                <a:latin typeface="Times" pitchFamily="2" charset="0"/>
              </a:rPr>
              <a:t>,                                  2018, PP. 1-5</a:t>
            </a:r>
          </a:p>
          <a:p>
            <a:pPr algn="just">
              <a:lnSpc>
                <a:spcPct val="100000"/>
              </a:lnSpc>
              <a:spcBef>
                <a:spcPts val="0"/>
              </a:spcBef>
              <a:spcAft>
                <a:spcPts val="0"/>
              </a:spcAft>
              <a:defRPr/>
            </a:pPr>
            <a:endParaRPr lang="en-US" sz="1100" dirty="0">
              <a:latin typeface="Times" pitchFamily="2" charset="0"/>
            </a:endParaRPr>
          </a:p>
          <a:p>
            <a:pPr algn="just">
              <a:lnSpc>
                <a:spcPct val="100000"/>
              </a:lnSpc>
              <a:spcBef>
                <a:spcPts val="0"/>
              </a:spcBef>
              <a:spcAft>
                <a:spcPts val="0"/>
              </a:spcAft>
              <a:defRPr/>
            </a:pPr>
            <a:r>
              <a:rPr lang="en-US" sz="1100" dirty="0">
                <a:latin typeface="Times" pitchFamily="2" charset="0"/>
              </a:rPr>
              <a:t>[2] G. </a:t>
            </a:r>
            <a:r>
              <a:rPr lang="en-US" sz="1100" dirty="0" err="1">
                <a:latin typeface="Times" pitchFamily="2" charset="0"/>
              </a:rPr>
              <a:t>Prabakaran,D</a:t>
            </a:r>
            <a:r>
              <a:rPr lang="en-US" sz="1100" dirty="0">
                <a:latin typeface="Times" pitchFamily="2" charset="0"/>
              </a:rPr>
              <a:t>. </a:t>
            </a:r>
            <a:r>
              <a:rPr lang="en-US" sz="1100" dirty="0" err="1">
                <a:latin typeface="Times" pitchFamily="2" charset="0"/>
              </a:rPr>
              <a:t>Vaithiyanathan</a:t>
            </a:r>
            <a:r>
              <a:rPr lang="en-US" sz="1100" dirty="0">
                <a:latin typeface="Times" pitchFamily="2" charset="0"/>
              </a:rPr>
              <a:t>, Madhavi Ganesan , “Fuzzy decision support system for improving the crop productivity and efficient use of fertilizers ,” Computers and Electronics in Agriculture, vol-150, 2018, PP. 88-97</a:t>
            </a:r>
          </a:p>
          <a:p>
            <a:pPr algn="just">
              <a:lnSpc>
                <a:spcPct val="100000"/>
              </a:lnSpc>
              <a:spcBef>
                <a:spcPts val="0"/>
              </a:spcBef>
              <a:spcAft>
                <a:spcPts val="0"/>
              </a:spcAft>
              <a:defRPr/>
            </a:pPr>
            <a:endParaRPr lang="en-US" sz="1100" dirty="0">
              <a:latin typeface="Times" pitchFamily="2" charset="0"/>
            </a:endParaRPr>
          </a:p>
          <a:p>
            <a:pPr algn="just">
              <a:lnSpc>
                <a:spcPct val="100000"/>
              </a:lnSpc>
              <a:spcBef>
                <a:spcPts val="0"/>
              </a:spcBef>
              <a:spcAft>
                <a:spcPts val="0"/>
              </a:spcAft>
              <a:defRPr/>
            </a:pPr>
            <a:r>
              <a:rPr lang="en-US" sz="1100" dirty="0">
                <a:latin typeface="Times" pitchFamily="2" charset="0"/>
              </a:rPr>
              <a:t>[3] Shital </a:t>
            </a:r>
            <a:r>
              <a:rPr lang="en-US" sz="1100" dirty="0" err="1">
                <a:latin typeface="Times" pitchFamily="2" charset="0"/>
              </a:rPr>
              <a:t>Bhojani,Nirav</a:t>
            </a:r>
            <a:r>
              <a:rPr lang="en-US" sz="1100" dirty="0">
                <a:latin typeface="Times" pitchFamily="2" charset="0"/>
              </a:rPr>
              <a:t> Bhatt, “</a:t>
            </a:r>
            <a:r>
              <a:rPr lang="en-IN" sz="1100" dirty="0">
                <a:solidFill>
                  <a:srgbClr val="111111"/>
                </a:solidFill>
                <a:latin typeface="Times" pitchFamily="2" charset="0"/>
              </a:rPr>
              <a:t>Data Mining Techniques for Crop Yield Prediction</a:t>
            </a:r>
            <a:r>
              <a:rPr lang="en-US" sz="1100" dirty="0">
                <a:latin typeface="Times" pitchFamily="2" charset="0"/>
              </a:rPr>
              <a:t>,” Computers and Electronics in Agriculture, vol-6, 2018, PP. 357-358</a:t>
            </a:r>
          </a:p>
          <a:p>
            <a:pPr algn="just">
              <a:lnSpc>
                <a:spcPct val="100000"/>
              </a:lnSpc>
              <a:spcBef>
                <a:spcPts val="0"/>
              </a:spcBef>
              <a:spcAft>
                <a:spcPts val="0"/>
              </a:spcAft>
              <a:defRPr/>
            </a:pPr>
            <a:endParaRPr lang="en-US" sz="1100" dirty="0">
              <a:latin typeface="Times" pitchFamily="2" charset="0"/>
            </a:endParaRPr>
          </a:p>
          <a:p>
            <a:pPr>
              <a:lnSpc>
                <a:spcPct val="100000"/>
              </a:lnSpc>
              <a:spcAft>
                <a:spcPts val="0"/>
              </a:spcAft>
            </a:pPr>
            <a:r>
              <a:rPr lang="en-US" sz="1100" dirty="0">
                <a:latin typeface="Times" pitchFamily="2" charset="0"/>
              </a:rPr>
              <a:t>[4] </a:t>
            </a:r>
            <a:r>
              <a:rPr lang="en-IN" sz="1100" dirty="0">
                <a:latin typeface="Times" pitchFamily="2" charset="0"/>
                <a:ea typeface="Times New Roman" panose="02020603050405020304" pitchFamily="18" charset="0"/>
                <a:cs typeface="Times New Roman" panose="02020603050405020304" pitchFamily="18" charset="0"/>
              </a:rPr>
              <a:t>Yulong Yin, Hao </a:t>
            </a:r>
            <a:r>
              <a:rPr lang="en-IN" sz="1100" dirty="0" err="1">
                <a:latin typeface="Times" pitchFamily="2" charset="0"/>
                <a:ea typeface="Times New Roman" panose="02020603050405020304" pitchFamily="18" charset="0"/>
                <a:cs typeface="Times New Roman" panose="02020603050405020304" pitchFamily="18" charset="0"/>
              </a:rPr>
              <a:t>Ying,Huifang</a:t>
            </a:r>
            <a:r>
              <a:rPr lang="en-IN" sz="1100" dirty="0">
                <a:latin typeface="Times" pitchFamily="2" charset="0"/>
                <a:ea typeface="Times New Roman" panose="02020603050405020304" pitchFamily="18" charset="0"/>
                <a:cs typeface="Times New Roman" panose="02020603050405020304" pitchFamily="18" charset="0"/>
              </a:rPr>
              <a:t> Zheng ,</a:t>
            </a:r>
            <a:r>
              <a:rPr lang="en-IN" sz="1100" dirty="0" err="1">
                <a:latin typeface="Times" pitchFamily="2" charset="0"/>
                <a:ea typeface="Times New Roman" panose="02020603050405020304" pitchFamily="18" charset="0"/>
                <a:cs typeface="Times New Roman" panose="02020603050405020304" pitchFamily="18" charset="0"/>
              </a:rPr>
              <a:t>Qingsong</a:t>
            </a:r>
            <a:r>
              <a:rPr lang="en-IN" sz="1100" dirty="0">
                <a:latin typeface="Times" pitchFamily="2" charset="0"/>
                <a:ea typeface="Times New Roman" panose="02020603050405020304" pitchFamily="18" charset="0"/>
                <a:cs typeface="Times New Roman" panose="02020603050405020304" pitchFamily="18" charset="0"/>
              </a:rPr>
              <a:t> Zhang ,</a:t>
            </a:r>
            <a:r>
              <a:rPr lang="en-IN" sz="1100" dirty="0" err="1">
                <a:latin typeface="Times" pitchFamily="2" charset="0"/>
                <a:ea typeface="Times New Roman" panose="02020603050405020304" pitchFamily="18" charset="0"/>
                <a:cs typeface="Times New Roman" panose="02020603050405020304" pitchFamily="18" charset="0"/>
              </a:rPr>
              <a:t>Yanfang</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Xue,Zhenling</a:t>
            </a:r>
            <a:r>
              <a:rPr lang="en-IN" sz="1100" dirty="0">
                <a:latin typeface="Times" pitchFamily="2" charset="0"/>
                <a:ea typeface="Times New Roman" panose="02020603050405020304" pitchFamily="18" charset="0"/>
                <a:cs typeface="Times New Roman" panose="02020603050405020304" pitchFamily="18" charset="0"/>
              </a:rPr>
              <a:t> Cui </a:t>
            </a:r>
            <a:r>
              <a:rPr lang="en-US" sz="1100" dirty="0">
                <a:latin typeface="Times" pitchFamily="2" charset="0"/>
              </a:rPr>
              <a:t>, “Estimation of NPK requirements for rice production in diverse Chinese environments under optimal fertilization rates ,” Agricultural and Forest Meteorology, vol-279, 2019, PP. 1-6</a:t>
            </a:r>
          </a:p>
          <a:p>
            <a:pPr algn="just">
              <a:lnSpc>
                <a:spcPct val="100000"/>
              </a:lnSpc>
              <a:spcBef>
                <a:spcPts val="0"/>
              </a:spcBef>
              <a:spcAft>
                <a:spcPts val="0"/>
              </a:spcAft>
              <a:defRPr/>
            </a:pPr>
            <a:endParaRPr lang="en-IN" sz="1100" dirty="0">
              <a:latin typeface="Times" pitchFamily="2" charset="0"/>
            </a:endParaRPr>
          </a:p>
          <a:p>
            <a:pPr>
              <a:lnSpc>
                <a:spcPct val="100000"/>
              </a:lnSpc>
              <a:spcAft>
                <a:spcPts val="0"/>
              </a:spcAft>
            </a:pPr>
            <a:r>
              <a:rPr lang="en-US" sz="1100" dirty="0">
                <a:latin typeface="Times" pitchFamily="2" charset="0"/>
              </a:rPr>
              <a:t>[5] </a:t>
            </a:r>
            <a:r>
              <a:rPr lang="en-IN" sz="1100" dirty="0">
                <a:latin typeface="Times" pitchFamily="2" charset="0"/>
                <a:ea typeface="Times New Roman" panose="02020603050405020304" pitchFamily="18" charset="0"/>
                <a:cs typeface="Times New Roman" panose="02020603050405020304" pitchFamily="18" charset="0"/>
              </a:rPr>
              <a:t>Laura J.T. </a:t>
            </a:r>
            <a:r>
              <a:rPr lang="en-IN" sz="1100" dirty="0" err="1">
                <a:latin typeface="Times" pitchFamily="2" charset="0"/>
                <a:ea typeface="Times New Roman" panose="02020603050405020304" pitchFamily="18" charset="0"/>
                <a:cs typeface="Times New Roman" panose="02020603050405020304" pitchFamily="18" charset="0"/>
              </a:rPr>
              <a:t>Hess,Eve</a:t>
            </a:r>
            <a:r>
              <a:rPr lang="en-IN" sz="1100" dirty="0">
                <a:latin typeface="Times" pitchFamily="2" charset="0"/>
                <a:ea typeface="Times New Roman" panose="02020603050405020304" pitchFamily="18" charset="0"/>
                <a:cs typeface="Times New Roman" panose="02020603050405020304" pitchFamily="18" charset="0"/>
              </a:rPr>
              <a:t>-Lyn S. </a:t>
            </a:r>
            <a:r>
              <a:rPr lang="en-IN" sz="1100" dirty="0" err="1">
                <a:latin typeface="Times" pitchFamily="2" charset="0"/>
                <a:ea typeface="Times New Roman" panose="02020603050405020304" pitchFamily="18" charset="0"/>
                <a:cs typeface="Times New Roman" panose="02020603050405020304" pitchFamily="18" charset="0"/>
              </a:rPr>
              <a:t>Hinckley,G</a:t>
            </a:r>
            <a:r>
              <a:rPr lang="en-IN" sz="1100" dirty="0">
                <a:latin typeface="Times" pitchFamily="2" charset="0"/>
                <a:ea typeface="Times New Roman" panose="02020603050405020304" pitchFamily="18" charset="0"/>
                <a:cs typeface="Times New Roman" panose="02020603050405020304" pitchFamily="18" charset="0"/>
              </a:rPr>
              <a:t>. Philip </a:t>
            </a:r>
            <a:r>
              <a:rPr lang="en-IN" sz="1100" dirty="0" err="1">
                <a:latin typeface="Times" pitchFamily="2" charset="0"/>
                <a:ea typeface="Times New Roman" panose="02020603050405020304" pitchFamily="18" charset="0"/>
                <a:cs typeface="Times New Roman" panose="02020603050405020304" pitchFamily="18" charset="0"/>
              </a:rPr>
              <a:t>Robertson,Pamela</a:t>
            </a:r>
            <a:r>
              <a:rPr lang="en-IN" sz="1100" dirty="0">
                <a:latin typeface="Times" pitchFamily="2" charset="0"/>
                <a:ea typeface="Times New Roman" panose="02020603050405020304" pitchFamily="18" charset="0"/>
                <a:cs typeface="Times New Roman" panose="02020603050405020304" pitchFamily="18" charset="0"/>
              </a:rPr>
              <a:t> A. Matson</a:t>
            </a:r>
            <a:r>
              <a:rPr lang="en-US" sz="1100" dirty="0">
                <a:latin typeface="Times" pitchFamily="2" charset="0"/>
              </a:rPr>
              <a:t> , “Rainfall intensification increases nitrate leaching from tilled but not no-till cropping systems in the U.S. Midwest ,” Agriculture, Ecosystems &amp; Environment, vol-290, 2020, PP. 1-10</a:t>
            </a:r>
          </a:p>
          <a:p>
            <a:pPr algn="just">
              <a:lnSpc>
                <a:spcPct val="100000"/>
              </a:lnSpc>
              <a:spcBef>
                <a:spcPts val="0"/>
              </a:spcBef>
              <a:spcAft>
                <a:spcPts val="0"/>
              </a:spcAft>
              <a:defRPr/>
            </a:pPr>
            <a:endParaRPr lang="en-IN" sz="1100" dirty="0">
              <a:latin typeface="Times" pitchFamily="2" charset="0"/>
            </a:endParaRPr>
          </a:p>
          <a:p>
            <a:pPr algn="just">
              <a:lnSpc>
                <a:spcPct val="100000"/>
              </a:lnSpc>
              <a:spcBef>
                <a:spcPts val="0"/>
              </a:spcBef>
              <a:spcAft>
                <a:spcPts val="0"/>
              </a:spcAft>
            </a:pPr>
            <a:r>
              <a:rPr lang="en-US" sz="1100" dirty="0">
                <a:latin typeface="Times" pitchFamily="2" charset="0"/>
              </a:rPr>
              <a:t>[6] </a:t>
            </a:r>
            <a:r>
              <a:rPr lang="en-IN" sz="1100" dirty="0">
                <a:solidFill>
                  <a:schemeClr val="tx1"/>
                </a:solidFill>
                <a:latin typeface="Times" pitchFamily="2" charset="0"/>
                <a:ea typeface="Calibri" panose="020F0502020204030204" pitchFamily="34" charset="0"/>
                <a:cs typeface="Times New Roman" panose="02020603050405020304" pitchFamily="18" charset="0"/>
              </a:rPr>
              <a:t>Potnuru Sai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Nishant,Pinapa</a:t>
            </a:r>
            <a:r>
              <a:rPr lang="en-IN" sz="1100" dirty="0">
                <a:solidFill>
                  <a:schemeClr val="tx1"/>
                </a:solidFill>
                <a:latin typeface="Times" pitchFamily="2" charset="0"/>
                <a:ea typeface="Calibri" panose="020F0502020204030204" pitchFamily="34" charset="0"/>
                <a:cs typeface="Times New Roman" panose="02020603050405020304" pitchFamily="18" charset="0"/>
              </a:rPr>
              <a:t> Sai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Venkat,Bollu</a:t>
            </a:r>
            <a:r>
              <a:rPr lang="en-IN" sz="1100" dirty="0">
                <a:solidFill>
                  <a:schemeClr val="tx1"/>
                </a:solidFill>
                <a:latin typeface="Times" pitchFamily="2" charset="0"/>
                <a:ea typeface="Calibri" panose="020F0502020204030204" pitchFamily="34" charset="0"/>
                <a:cs typeface="Times New Roman" panose="02020603050405020304" pitchFamily="18" charset="0"/>
              </a:rPr>
              <a:t> Lakshmi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Avinash,B</a:t>
            </a:r>
            <a:r>
              <a:rPr lang="en-IN" sz="1100" dirty="0">
                <a:solidFill>
                  <a:schemeClr val="tx1"/>
                </a:solidFill>
                <a:latin typeface="Times" pitchFamily="2" charset="0"/>
                <a:ea typeface="Calibri" panose="020F0502020204030204" pitchFamily="34" charset="0"/>
                <a:cs typeface="Times New Roman" panose="02020603050405020304" pitchFamily="18" charset="0"/>
              </a:rPr>
              <a:t>. Jabber</a:t>
            </a:r>
            <a:r>
              <a:rPr lang="en-IN" sz="1100" dirty="0">
                <a:solidFill>
                  <a:schemeClr val="tx1"/>
                </a:solidFill>
                <a:latin typeface="Times" pitchFamily="2" charset="0"/>
              </a:rPr>
              <a:t> </a:t>
            </a:r>
            <a:r>
              <a:rPr lang="en-US" sz="1100" dirty="0">
                <a:latin typeface="Times" pitchFamily="2" charset="0"/>
              </a:rPr>
              <a:t> , “</a:t>
            </a:r>
            <a:r>
              <a:rPr lang="en-IN" sz="1100" dirty="0">
                <a:solidFill>
                  <a:srgbClr val="111111"/>
                </a:solidFill>
                <a:latin typeface="Times" pitchFamily="2" charset="0"/>
              </a:rPr>
              <a:t>Crop Yield Prediction Based on Indian Agriculture using Machine Learning</a:t>
            </a:r>
            <a:r>
              <a:rPr lang="en-US" sz="1100" dirty="0">
                <a:latin typeface="Times" pitchFamily="2" charset="0"/>
              </a:rPr>
              <a:t>,” 2020 International Conference for Emerging Technology (INCET), 2020, PP. 1-4</a:t>
            </a:r>
          </a:p>
          <a:p>
            <a:pPr algn="just">
              <a:lnSpc>
                <a:spcPct val="100000"/>
              </a:lnSpc>
              <a:spcBef>
                <a:spcPts val="0"/>
              </a:spcBef>
              <a:spcAft>
                <a:spcPts val="0"/>
              </a:spcAft>
              <a:defRPr/>
            </a:pPr>
            <a:endParaRPr lang="en-US" sz="1100" dirty="0">
              <a:latin typeface="Times" pitchFamily="2" charset="0"/>
            </a:endParaRPr>
          </a:p>
          <a:p>
            <a:pPr>
              <a:lnSpc>
                <a:spcPct val="100000"/>
              </a:lnSpc>
              <a:spcAft>
                <a:spcPts val="0"/>
              </a:spcAft>
            </a:pPr>
            <a:r>
              <a:rPr lang="en-US" sz="1100" dirty="0">
                <a:latin typeface="Times" pitchFamily="2" charset="0"/>
              </a:rPr>
              <a:t>[7] </a:t>
            </a:r>
            <a:r>
              <a:rPr lang="en-IN" sz="1100" dirty="0">
                <a:solidFill>
                  <a:schemeClr val="tx1"/>
                </a:solidFill>
                <a:latin typeface="Times" pitchFamily="2" charset="0"/>
                <a:ea typeface="Calibri" panose="020F0502020204030204" pitchFamily="34" charset="0"/>
                <a:cs typeface="Times New Roman" panose="02020603050405020304" pitchFamily="18" charset="0"/>
              </a:rPr>
              <a:t>Tony </a:t>
            </a:r>
            <a:r>
              <a:rPr lang="en-IN" sz="1100" dirty="0" err="1">
                <a:solidFill>
                  <a:schemeClr val="tx1"/>
                </a:solidFill>
                <a:latin typeface="Times" pitchFamily="2" charset="0"/>
                <a:ea typeface="Calibri" panose="020F0502020204030204" pitchFamily="34" charset="0"/>
                <a:cs typeface="Times New Roman" panose="02020603050405020304" pitchFamily="18" charset="0"/>
              </a:rPr>
              <a:t>Yang,</a:t>
            </a:r>
            <a:r>
              <a:rPr lang="en-IN" sz="1100" dirty="0" err="1">
                <a:solidFill>
                  <a:schemeClr val="tx1"/>
                </a:solidFill>
                <a:latin typeface="Times" pitchFamily="2" charset="0"/>
                <a:ea typeface="Times New Roman" panose="02020603050405020304" pitchFamily="18" charset="0"/>
                <a:cs typeface="Times New Roman" panose="02020603050405020304" pitchFamily="18" charset="0"/>
              </a:rPr>
              <a:t>Kadambot</a:t>
            </a:r>
            <a:r>
              <a:rPr lang="en-IN" sz="1100" dirty="0">
                <a:solidFill>
                  <a:schemeClr val="tx1"/>
                </a:solidFill>
                <a:latin typeface="Times" pitchFamily="2" charset="0"/>
                <a:ea typeface="Times New Roman" panose="02020603050405020304" pitchFamily="18" charset="0"/>
                <a:cs typeface="Times New Roman" panose="02020603050405020304" pitchFamily="18" charset="0"/>
              </a:rPr>
              <a:t> H.M. ,</a:t>
            </a:r>
            <a:r>
              <a:rPr lang="en-IN" sz="1100" dirty="0" err="1">
                <a:solidFill>
                  <a:schemeClr val="tx1"/>
                </a:solidFill>
                <a:latin typeface="Times" pitchFamily="2" charset="0"/>
                <a:ea typeface="Times New Roman" panose="02020603050405020304" pitchFamily="18" charset="0"/>
                <a:cs typeface="Times New Roman" panose="02020603050405020304" pitchFamily="18" charset="0"/>
              </a:rPr>
              <a:t>Siddique,Kui</a:t>
            </a:r>
            <a:r>
              <a:rPr lang="en-IN" sz="1100" dirty="0">
                <a:solidFill>
                  <a:schemeClr val="tx1"/>
                </a:solidFill>
                <a:latin typeface="Times" pitchFamily="2" charset="0"/>
                <a:ea typeface="Times New Roman" panose="02020603050405020304" pitchFamily="18" charset="0"/>
                <a:cs typeface="Times New Roman" panose="02020603050405020304" pitchFamily="18" charset="0"/>
              </a:rPr>
              <a:t> Liu</a:t>
            </a:r>
            <a:r>
              <a:rPr lang="en-US" sz="1100" dirty="0">
                <a:latin typeface="Times" pitchFamily="2" charset="0"/>
              </a:rPr>
              <a:t> , “Cropping systems in agriculture and their impact on soil health ,” Global Ecology and Conservation, vol-23, year, PP. 1-13</a:t>
            </a:r>
          </a:p>
          <a:p>
            <a:pPr algn="just">
              <a:lnSpc>
                <a:spcPct val="100000"/>
              </a:lnSpc>
              <a:spcBef>
                <a:spcPts val="0"/>
              </a:spcBef>
              <a:spcAft>
                <a:spcPts val="0"/>
              </a:spcAft>
              <a:defRPr/>
            </a:pPr>
            <a:endParaRPr lang="en-IN" sz="1100" dirty="0">
              <a:latin typeface="Times" pitchFamily="2" charset="0"/>
            </a:endParaRPr>
          </a:p>
          <a:p>
            <a:pPr>
              <a:lnSpc>
                <a:spcPct val="107000"/>
              </a:lnSpc>
              <a:spcAft>
                <a:spcPts val="0"/>
              </a:spcAft>
            </a:pPr>
            <a:r>
              <a:rPr lang="en-US" sz="1100" dirty="0">
                <a:latin typeface="Times" pitchFamily="2" charset="0"/>
              </a:rPr>
              <a:t>[8] </a:t>
            </a:r>
            <a:r>
              <a:rPr lang="en-IN" sz="1100" dirty="0">
                <a:latin typeface="Times" pitchFamily="2" charset="0"/>
                <a:ea typeface="Times New Roman" panose="02020603050405020304" pitchFamily="18" charset="0"/>
                <a:cs typeface="Times New Roman" panose="02020603050405020304" pitchFamily="18" charset="0"/>
              </a:rPr>
              <a:t>János </a:t>
            </a:r>
            <a:r>
              <a:rPr lang="en-IN" sz="1100" dirty="0" err="1">
                <a:latin typeface="Times" pitchFamily="2" charset="0"/>
                <a:ea typeface="Times New Roman" panose="02020603050405020304" pitchFamily="18" charset="0"/>
                <a:cs typeface="Times New Roman" panose="02020603050405020304" pitchFamily="18" charset="0"/>
              </a:rPr>
              <a:t>Kátai,Ágnes</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Oláh</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Zsuposné,Magdolna</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Tállai,Tarek</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Alshaal</a:t>
            </a:r>
            <a:r>
              <a:rPr lang="en-US" sz="1100" dirty="0">
                <a:latin typeface="Times" pitchFamily="2" charset="0"/>
              </a:rPr>
              <a:t>, “Would fertilization history render the soil microbial communities and their activities more resistant to rainfall fluctuations? ,” Ecotoxicology and Environmental Safety, vol-201, 2020, PP. 1-11</a:t>
            </a:r>
          </a:p>
          <a:p>
            <a:pPr algn="just">
              <a:lnSpc>
                <a:spcPct val="100000"/>
              </a:lnSpc>
              <a:spcBef>
                <a:spcPts val="0"/>
              </a:spcBef>
              <a:spcAft>
                <a:spcPts val="0"/>
              </a:spcAft>
              <a:defRPr/>
            </a:pPr>
            <a:endParaRPr lang="en-IN" sz="1100" dirty="0">
              <a:latin typeface="Times" pitchFamily="2" charset="0"/>
            </a:endParaRPr>
          </a:p>
          <a:p>
            <a:pPr>
              <a:lnSpc>
                <a:spcPct val="100000"/>
              </a:lnSpc>
              <a:spcAft>
                <a:spcPts val="0"/>
              </a:spcAft>
            </a:pPr>
            <a:r>
              <a:rPr lang="en-US" sz="1100" dirty="0">
                <a:latin typeface="Times" pitchFamily="2" charset="0"/>
              </a:rPr>
              <a:t>[9] </a:t>
            </a:r>
            <a:r>
              <a:rPr lang="en-IN" sz="1100" dirty="0">
                <a:latin typeface="Times" pitchFamily="2" charset="0"/>
                <a:ea typeface="Times New Roman" panose="02020603050405020304" pitchFamily="18" charset="0"/>
                <a:cs typeface="Times New Roman" panose="02020603050405020304" pitchFamily="18" charset="0"/>
              </a:rPr>
              <a:t>Usman </a:t>
            </a:r>
            <a:r>
              <a:rPr lang="en-IN" sz="1100" dirty="0" err="1">
                <a:latin typeface="Times" pitchFamily="2" charset="0"/>
                <a:ea typeface="Times New Roman" panose="02020603050405020304" pitchFamily="18" charset="0"/>
                <a:cs typeface="Times New Roman" panose="02020603050405020304" pitchFamily="18" charset="0"/>
              </a:rPr>
              <a:t>Ahmed,Jerry</a:t>
            </a:r>
            <a:r>
              <a:rPr lang="en-IN" sz="1100" dirty="0">
                <a:latin typeface="Times" pitchFamily="2" charset="0"/>
                <a:ea typeface="Times New Roman" panose="02020603050405020304" pitchFamily="18" charset="0"/>
                <a:cs typeface="Times New Roman" panose="02020603050405020304" pitchFamily="18" charset="0"/>
              </a:rPr>
              <a:t> Chun-Wei Lin, Gautam </a:t>
            </a:r>
            <a:r>
              <a:rPr lang="en-IN" sz="1100" dirty="0" err="1">
                <a:latin typeface="Times" pitchFamily="2" charset="0"/>
                <a:ea typeface="Times New Roman" panose="02020603050405020304" pitchFamily="18" charset="0"/>
                <a:cs typeface="Times New Roman" panose="02020603050405020304" pitchFamily="18" charset="0"/>
              </a:rPr>
              <a:t>Srivastava,Youcef</a:t>
            </a:r>
            <a:r>
              <a:rPr lang="en-IN" sz="1100" dirty="0">
                <a:latin typeface="Times" pitchFamily="2" charset="0"/>
                <a:ea typeface="Times New Roman" panose="02020603050405020304" pitchFamily="18" charset="0"/>
                <a:cs typeface="Times New Roman" panose="02020603050405020304" pitchFamily="18" charset="0"/>
              </a:rPr>
              <a:t> </a:t>
            </a:r>
            <a:r>
              <a:rPr lang="en-IN" sz="1100" dirty="0" err="1">
                <a:latin typeface="Times" pitchFamily="2" charset="0"/>
                <a:ea typeface="Times New Roman" panose="02020603050405020304" pitchFamily="18" charset="0"/>
                <a:cs typeface="Times New Roman" panose="02020603050405020304" pitchFamily="18" charset="0"/>
              </a:rPr>
              <a:t>Djenouri</a:t>
            </a:r>
            <a:r>
              <a:rPr lang="en-US" sz="1100" dirty="0">
                <a:latin typeface="Times" pitchFamily="2" charset="0"/>
              </a:rPr>
              <a:t> , “</a:t>
            </a:r>
            <a:r>
              <a:rPr lang="en-IN" sz="1100" dirty="0">
                <a:solidFill>
                  <a:srgbClr val="111111"/>
                </a:solidFill>
                <a:latin typeface="Times" pitchFamily="2" charset="0"/>
              </a:rPr>
              <a:t>A nutrient recommendation system for soil fertilization based on Evolutionary Computation</a:t>
            </a:r>
            <a:r>
              <a:rPr lang="en-US" sz="1100" dirty="0">
                <a:latin typeface="Times" pitchFamily="2" charset="0"/>
              </a:rPr>
              <a:t>,” Computers and Electronics in Agriculture, vol-189, 2021, PP. 1-7</a:t>
            </a:r>
          </a:p>
          <a:p>
            <a:pPr algn="just">
              <a:lnSpc>
                <a:spcPct val="100000"/>
              </a:lnSpc>
              <a:spcBef>
                <a:spcPts val="0"/>
              </a:spcBef>
              <a:spcAft>
                <a:spcPts val="0"/>
              </a:spcAft>
              <a:defRPr/>
            </a:pPr>
            <a:endParaRPr lang="en-IN" sz="1100" dirty="0">
              <a:latin typeface="Times" pitchFamily="2" charset="0"/>
            </a:endParaRPr>
          </a:p>
          <a:p>
            <a:r>
              <a:rPr lang="en-US" sz="1100" dirty="0">
                <a:latin typeface="Times" pitchFamily="2" charset="0"/>
              </a:rPr>
              <a:t>[10] </a:t>
            </a:r>
            <a:r>
              <a:rPr lang="en-IN" sz="1100" dirty="0">
                <a:solidFill>
                  <a:schemeClr val="tx1"/>
                </a:solidFill>
                <a:latin typeface="Times" pitchFamily="2" charset="0"/>
              </a:rPr>
              <a:t>A.Hussein </a:t>
            </a:r>
            <a:r>
              <a:rPr lang="en-IN" sz="1100" baseline="30000" dirty="0">
                <a:solidFill>
                  <a:schemeClr val="tx1"/>
                </a:solidFill>
                <a:latin typeface="Times" pitchFamily="2" charset="0"/>
              </a:rPr>
              <a:t>, </a:t>
            </a:r>
            <a:r>
              <a:rPr lang="en-IN" sz="1100" dirty="0">
                <a:solidFill>
                  <a:schemeClr val="tx1"/>
                </a:solidFill>
                <a:latin typeface="Times" pitchFamily="2" charset="0"/>
              </a:rPr>
              <a:t>Diogenes L. </a:t>
            </a:r>
            <a:r>
              <a:rPr lang="en-IN" sz="1100" dirty="0" err="1">
                <a:solidFill>
                  <a:schemeClr val="tx1"/>
                </a:solidFill>
                <a:latin typeface="Times" pitchFamily="2" charset="0"/>
              </a:rPr>
              <a:t>Antille</a:t>
            </a:r>
            <a:r>
              <a:rPr lang="en-IN" sz="1100" dirty="0">
                <a:solidFill>
                  <a:schemeClr val="tx1"/>
                </a:solidFill>
                <a:latin typeface="Times" pitchFamily="2" charset="0"/>
              </a:rPr>
              <a:t> , </a:t>
            </a:r>
            <a:r>
              <a:rPr lang="en-IN" sz="1100" dirty="0" err="1">
                <a:solidFill>
                  <a:schemeClr val="tx1"/>
                </a:solidFill>
                <a:latin typeface="Times" pitchFamily="2" charset="0"/>
              </a:rPr>
              <a:t>Shreevatsa</a:t>
            </a:r>
            <a:r>
              <a:rPr lang="en-IN" sz="1100" dirty="0">
                <a:solidFill>
                  <a:schemeClr val="tx1"/>
                </a:solidFill>
                <a:latin typeface="Times" pitchFamily="2" charset="0"/>
              </a:rPr>
              <a:t> </a:t>
            </a:r>
            <a:r>
              <a:rPr lang="en-IN" sz="1100" dirty="0" err="1">
                <a:solidFill>
                  <a:schemeClr val="tx1"/>
                </a:solidFill>
                <a:latin typeface="Times" pitchFamily="2" charset="0"/>
              </a:rPr>
              <a:t>Kodur</a:t>
            </a:r>
            <a:r>
              <a:rPr lang="en-IN" sz="1100" dirty="0">
                <a:solidFill>
                  <a:schemeClr val="tx1"/>
                </a:solidFill>
                <a:latin typeface="Times" pitchFamily="2" charset="0"/>
              </a:rPr>
              <a:t> </a:t>
            </a:r>
            <a:r>
              <a:rPr lang="en-IN" sz="1100" baseline="30000" dirty="0">
                <a:solidFill>
                  <a:schemeClr val="tx1"/>
                </a:solidFill>
                <a:latin typeface="Times" pitchFamily="2" charset="0"/>
              </a:rPr>
              <a:t> , </a:t>
            </a:r>
            <a:r>
              <a:rPr lang="en-IN" sz="1100" dirty="0" err="1">
                <a:solidFill>
                  <a:schemeClr val="tx1"/>
                </a:solidFill>
                <a:latin typeface="Times" pitchFamily="2" charset="0"/>
              </a:rPr>
              <a:t>GuangnanChen,Jeff</a:t>
            </a:r>
            <a:r>
              <a:rPr lang="en-IN" sz="1100" dirty="0">
                <a:solidFill>
                  <a:schemeClr val="tx1"/>
                </a:solidFill>
                <a:latin typeface="Times" pitchFamily="2" charset="0"/>
              </a:rPr>
              <a:t> N.Tullberg</a:t>
            </a:r>
            <a:r>
              <a:rPr lang="en-US" sz="1100" dirty="0">
                <a:latin typeface="Times" pitchFamily="2" charset="0"/>
              </a:rPr>
              <a:t> , “</a:t>
            </a:r>
            <a:r>
              <a:rPr lang="en-IN" sz="1100" dirty="0">
                <a:solidFill>
                  <a:srgbClr val="505050"/>
                </a:solidFill>
                <a:latin typeface="Times" pitchFamily="2" charset="0"/>
              </a:rPr>
              <a:t>Controlled traffic farming effects on productivity of grain sorghum, rainfall and fertiliser nitrogen use efficiency</a:t>
            </a:r>
            <a:r>
              <a:rPr lang="en-US" sz="1100" dirty="0">
                <a:latin typeface="Times" pitchFamily="2" charset="0"/>
              </a:rPr>
              <a:t>,” Journal of Agriculture and Food Research, vol-3, 2021, PP. 1-17</a:t>
            </a:r>
          </a:p>
          <a:p>
            <a:pPr algn="just">
              <a:lnSpc>
                <a:spcPct val="100000"/>
              </a:lnSpc>
              <a:spcBef>
                <a:spcPts val="0"/>
              </a:spcBef>
              <a:spcAft>
                <a:spcPts val="0"/>
              </a:spcAft>
              <a:defRPr/>
            </a:pPr>
            <a:endParaRPr lang="en-IN" sz="1100" dirty="0">
              <a:latin typeface="Times" pitchFamily="2" charset="0"/>
            </a:endParaRPr>
          </a:p>
          <a:p>
            <a:pPr algn="just">
              <a:lnSpc>
                <a:spcPct val="100000"/>
              </a:lnSpc>
              <a:spcBef>
                <a:spcPts val="0"/>
              </a:spcBef>
              <a:spcAft>
                <a:spcPts val="0"/>
              </a:spcAft>
              <a:defRPr/>
            </a:pPr>
            <a:r>
              <a:rPr lang="en-US" sz="1100" dirty="0">
                <a:latin typeface="Times" pitchFamily="2" charset="0"/>
              </a:rPr>
              <a:t>[11] </a:t>
            </a:r>
            <a:r>
              <a:rPr lang="en-IN" sz="1100" dirty="0">
                <a:solidFill>
                  <a:schemeClr val="tx1"/>
                </a:solidFill>
                <a:latin typeface="Times" pitchFamily="2" charset="0"/>
              </a:rPr>
              <a:t>Zujiao Shi, </a:t>
            </a:r>
            <a:r>
              <a:rPr lang="en-IN" sz="1100" dirty="0" err="1">
                <a:solidFill>
                  <a:schemeClr val="tx1"/>
                </a:solidFill>
                <a:latin typeface="Times" pitchFamily="2" charset="0"/>
              </a:rPr>
              <a:t>Donghua</a:t>
            </a:r>
            <a:r>
              <a:rPr lang="en-IN" sz="1100" dirty="0">
                <a:solidFill>
                  <a:schemeClr val="tx1"/>
                </a:solidFill>
                <a:latin typeface="Times" pitchFamily="2" charset="0"/>
              </a:rPr>
              <a:t> Liu, Miao Liu, Muhammad Bilal Hafeez, </a:t>
            </a:r>
            <a:r>
              <a:rPr lang="en-IN" sz="1100" dirty="0" err="1">
                <a:solidFill>
                  <a:schemeClr val="tx1"/>
                </a:solidFill>
                <a:latin typeface="Times" pitchFamily="2" charset="0"/>
              </a:rPr>
              <a:t>Pengfei</a:t>
            </a:r>
            <a:r>
              <a:rPr lang="en-IN" sz="1100" dirty="0">
                <a:solidFill>
                  <a:schemeClr val="tx1"/>
                </a:solidFill>
                <a:latin typeface="Times" pitchFamily="2" charset="0"/>
              </a:rPr>
              <a:t> Wen, </a:t>
            </a:r>
            <a:r>
              <a:rPr lang="en-IN" sz="1100" dirty="0" err="1">
                <a:solidFill>
                  <a:schemeClr val="tx1"/>
                </a:solidFill>
                <a:latin typeface="Times" pitchFamily="2" charset="0"/>
              </a:rPr>
              <a:t>Xiaoli</a:t>
            </a:r>
            <a:r>
              <a:rPr lang="en-IN" sz="1100" dirty="0">
                <a:solidFill>
                  <a:schemeClr val="tx1"/>
                </a:solidFill>
                <a:latin typeface="Times" pitchFamily="2" charset="0"/>
              </a:rPr>
              <a:t> Wang, Rui Wang, </a:t>
            </a:r>
            <a:r>
              <a:rPr lang="en-IN" sz="1100" dirty="0" err="1">
                <a:solidFill>
                  <a:schemeClr val="tx1"/>
                </a:solidFill>
                <a:latin typeface="Times" pitchFamily="2" charset="0"/>
              </a:rPr>
              <a:t>Xudong</a:t>
            </a:r>
            <a:r>
              <a:rPr lang="en-IN" sz="1100" dirty="0">
                <a:solidFill>
                  <a:schemeClr val="tx1"/>
                </a:solidFill>
                <a:latin typeface="Times" pitchFamily="2" charset="0"/>
              </a:rPr>
              <a:t> Zhang, Jun Li </a:t>
            </a:r>
            <a:r>
              <a:rPr lang="en-US" sz="1100" dirty="0">
                <a:latin typeface="Times" pitchFamily="2" charset="0"/>
              </a:rPr>
              <a:t>, “</a:t>
            </a:r>
            <a:r>
              <a:rPr lang="en-IN" sz="1100" dirty="0">
                <a:solidFill>
                  <a:srgbClr val="505050"/>
                </a:solidFill>
                <a:latin typeface="Times" pitchFamily="2" charset="0"/>
              </a:rPr>
              <a:t>Optimized fertilizer recommendation method for nitrate residue control in a wheat–maize double cropping system in dryland farming </a:t>
            </a:r>
            <a:r>
              <a:rPr lang="en-US" sz="1100" dirty="0">
                <a:latin typeface="Times" pitchFamily="2" charset="0"/>
              </a:rPr>
              <a:t>,” Field Crops Research , vol-271, 2021, PP. 1-10</a:t>
            </a:r>
          </a:p>
          <a:p>
            <a:pPr algn="just">
              <a:lnSpc>
                <a:spcPct val="100000"/>
              </a:lnSpc>
              <a:spcBef>
                <a:spcPts val="0"/>
              </a:spcBef>
              <a:spcAft>
                <a:spcPts val="0"/>
              </a:spcAft>
              <a:defRPr/>
            </a:pPr>
            <a:endParaRPr lang="en-IN" sz="1000" dirty="0"/>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33</a:t>
            </a:fld>
            <a:endParaRPr lang="en-US" dirty="0"/>
          </a:p>
        </p:txBody>
      </p:sp>
      <p:sp>
        <p:nvSpPr>
          <p:cNvPr id="7" name="Footer Placeholder 5">
            <a:extLst>
              <a:ext uri="{FF2B5EF4-FFF2-40B4-BE49-F238E27FC236}">
                <a16:creationId xmlns:a16="http://schemas.microsoft.com/office/drawing/2014/main" id="{4A6C67D7-824D-DFAE-29F8-13D5D9367640}"/>
              </a:ext>
            </a:extLst>
          </p:cNvPr>
          <p:cNvSpPr txBox="1">
            <a:spLocks/>
          </p:cNvSpPr>
          <p:nvPr/>
        </p:nvSpPr>
        <p:spPr>
          <a:xfrm>
            <a:off x="3545633" y="6213283"/>
            <a:ext cx="5896947"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166458014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E737-E2F5-D682-ABC8-A1FDB557822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2B0151B6-C404-E1DB-2CDC-3F1ACCEE70AD}"/>
              </a:ext>
            </a:extLst>
          </p:cNvPr>
          <p:cNvSpPr>
            <a:spLocks noGrp="1"/>
          </p:cNvSpPr>
          <p:nvPr>
            <p:ph sz="quarter" idx="10"/>
          </p:nvPr>
        </p:nvSpPr>
        <p:spPr>
          <a:xfrm>
            <a:off x="539495" y="1435607"/>
            <a:ext cx="10717083" cy="4689295"/>
          </a:xfrm>
        </p:spPr>
        <p:txBody>
          <a:bodyPr>
            <a:noAutofit/>
          </a:bodyPr>
          <a:lstStyle/>
          <a:p>
            <a:pPr algn="just">
              <a:lnSpc>
                <a:spcPct val="100000"/>
              </a:lnSpc>
              <a:spcBef>
                <a:spcPts val="0"/>
              </a:spcBef>
              <a:spcAft>
                <a:spcPts val="0"/>
              </a:spcAft>
              <a:defRPr/>
            </a:pPr>
            <a:r>
              <a:rPr lang="en-US" sz="1000" dirty="0">
                <a:latin typeface="Times" pitchFamily="2" charset="0"/>
              </a:rPr>
              <a:t>[12] </a:t>
            </a:r>
            <a:r>
              <a:rPr lang="en-IN" sz="1000" dirty="0">
                <a:solidFill>
                  <a:schemeClr val="tx1"/>
                </a:solidFill>
                <a:latin typeface="Times" pitchFamily="2" charset="0"/>
              </a:rPr>
              <a:t>Janmejay Pant, R.P. Pant, Manoj Kumar Singh, Devesh Pratap Singh, Himanshu Pant </a:t>
            </a:r>
            <a:r>
              <a:rPr lang="en-US" sz="1000" dirty="0">
                <a:latin typeface="Times" pitchFamily="2" charset="0"/>
              </a:rPr>
              <a:t>, “</a:t>
            </a:r>
            <a:r>
              <a:rPr lang="en-IN" sz="1000" dirty="0">
                <a:solidFill>
                  <a:srgbClr val="505050"/>
                </a:solidFill>
                <a:latin typeface="Times" pitchFamily="2" charset="0"/>
              </a:rPr>
              <a:t>Analysis of agricultural crop yield prediction using statistical techniques of machine learning </a:t>
            </a:r>
            <a:r>
              <a:rPr lang="en-US" sz="1000" dirty="0">
                <a:latin typeface="Times" pitchFamily="2" charset="0"/>
              </a:rPr>
              <a:t>,” Materials Today: Proceedings, vol-46, 2021, PP. 1-10</a:t>
            </a:r>
          </a:p>
          <a:p>
            <a:pPr algn="just">
              <a:lnSpc>
                <a:spcPct val="100000"/>
              </a:lnSpc>
              <a:spcBef>
                <a:spcPts val="0"/>
              </a:spcBef>
              <a:spcAft>
                <a:spcPts val="0"/>
              </a:spcAft>
              <a:defRPr/>
            </a:pPr>
            <a:endParaRPr lang="en-IN" sz="1000" dirty="0">
              <a:latin typeface="Times" pitchFamily="2" charset="0"/>
            </a:endParaRPr>
          </a:p>
          <a:p>
            <a:pPr fontAlgn="t"/>
            <a:r>
              <a:rPr lang="en-US" sz="1000" dirty="0">
                <a:latin typeface="Times" pitchFamily="2" charset="0"/>
              </a:rPr>
              <a:t>[13] </a:t>
            </a:r>
            <a:r>
              <a:rPr lang="en-IN" sz="1000" dirty="0">
                <a:latin typeface="Times" pitchFamily="2" charset="0"/>
              </a:rPr>
              <a:t>Benny Antony , “Prediction of the production of crops with respect to rainfall.,” </a:t>
            </a:r>
            <a:r>
              <a:rPr lang="en-US" sz="1000" dirty="0">
                <a:latin typeface="Times" pitchFamily="2" charset="0"/>
              </a:rPr>
              <a:t>Environmental Research, vol-202, 2021, PP. 1-5</a:t>
            </a:r>
          </a:p>
          <a:p>
            <a:pPr algn="just">
              <a:lnSpc>
                <a:spcPct val="100000"/>
              </a:lnSpc>
              <a:spcBef>
                <a:spcPts val="0"/>
              </a:spcBef>
              <a:spcAft>
                <a:spcPts val="0"/>
              </a:spcAft>
              <a:defRPr/>
            </a:pPr>
            <a:endParaRPr lang="en-IN" sz="1000" dirty="0">
              <a:latin typeface="Times" pitchFamily="2" charset="0"/>
            </a:endParaRPr>
          </a:p>
          <a:p>
            <a:pPr algn="just">
              <a:lnSpc>
                <a:spcPct val="100000"/>
              </a:lnSpc>
              <a:spcBef>
                <a:spcPts val="0"/>
              </a:spcBef>
              <a:spcAft>
                <a:spcPts val="0"/>
              </a:spcAft>
              <a:defRPr/>
            </a:pPr>
            <a:r>
              <a:rPr lang="en-US" sz="1000" dirty="0">
                <a:latin typeface="Times" pitchFamily="2" charset="0"/>
              </a:rPr>
              <a:t>[14] </a:t>
            </a:r>
            <a:r>
              <a:rPr lang="en-IN" sz="1000" dirty="0">
                <a:solidFill>
                  <a:schemeClr val="tx1"/>
                </a:solidFill>
                <a:latin typeface="Times" pitchFamily="2" charset="0"/>
              </a:rPr>
              <a:t>Akash Manish Lad, K. Mani Bharathi, B. Akash Saravanan, R. Karthik</a:t>
            </a:r>
            <a:r>
              <a:rPr lang="en-US" sz="1000" dirty="0">
                <a:latin typeface="Times" pitchFamily="2" charset="0"/>
              </a:rPr>
              <a:t>, “</a:t>
            </a:r>
            <a:r>
              <a:rPr lang="en-IN" sz="1000" dirty="0">
                <a:solidFill>
                  <a:srgbClr val="505050"/>
                </a:solidFill>
                <a:latin typeface="Times" pitchFamily="2" charset="0"/>
              </a:rPr>
              <a:t>Factors affecting agriculture and estimation of crop yield using supervised learning algorithms </a:t>
            </a:r>
            <a:r>
              <a:rPr lang="en-US" sz="1000" dirty="0">
                <a:latin typeface="Times" pitchFamily="2" charset="0"/>
              </a:rPr>
              <a:t>,” Materials Today: Proceedings,, 2022, PP. 1-10</a:t>
            </a:r>
          </a:p>
          <a:p>
            <a:pPr algn="just">
              <a:lnSpc>
                <a:spcPct val="100000"/>
              </a:lnSpc>
              <a:spcBef>
                <a:spcPts val="0"/>
              </a:spcBef>
              <a:spcAft>
                <a:spcPts val="0"/>
              </a:spcAft>
              <a:defRPr/>
            </a:pPr>
            <a:endParaRPr lang="en-US" sz="1000" dirty="0">
              <a:latin typeface="Times" pitchFamily="2" charset="0"/>
            </a:endParaRPr>
          </a:p>
          <a:p>
            <a:pPr defTabSz="795527">
              <a:defRPr sz="1044"/>
            </a:pPr>
            <a:r>
              <a:rPr lang="en-IN" sz="1000" dirty="0">
                <a:latin typeface="Times" pitchFamily="2" charset="0"/>
              </a:rPr>
              <a:t>[15] Raves Akhtar, Shabbir Ahmad Sofi, “Precision agriculture using IoT data analytics and machine learning,” Journal of King Saud University - Computer and Information Sciences, 2021, PP. 1-17</a:t>
            </a:r>
          </a:p>
          <a:p>
            <a:pPr defTabSz="795527">
              <a:defRPr sz="1044"/>
            </a:pPr>
            <a:r>
              <a:rPr lang="en-IN" sz="1000" dirty="0">
                <a:latin typeface="Times" pitchFamily="2" charset="0"/>
              </a:rPr>
              <a:t>[16] </a:t>
            </a:r>
            <a:r>
              <a:rPr lang="en-IN" sz="1000" dirty="0">
                <a:solidFill>
                  <a:schemeClr val="dk1"/>
                </a:solidFill>
                <a:latin typeface="Times" pitchFamily="2" charset="0"/>
              </a:rPr>
              <a:t>Fang-</a:t>
            </a:r>
            <a:r>
              <a:rPr lang="en-IN" sz="1000" dirty="0" err="1">
                <a:solidFill>
                  <a:schemeClr val="dk1"/>
                </a:solidFill>
                <a:latin typeface="Times" pitchFamily="2" charset="0"/>
              </a:rPr>
              <a:t>binQIAOJi</a:t>
            </a:r>
            <a:r>
              <a:rPr lang="en-IN" sz="1000" dirty="0">
                <a:solidFill>
                  <a:schemeClr val="dk1"/>
                </a:solidFill>
                <a:latin typeface="Times" pitchFamily="2" charset="0"/>
              </a:rPr>
              <a:t>-</a:t>
            </a:r>
            <a:r>
              <a:rPr lang="en-IN" sz="1000" dirty="0" err="1">
                <a:solidFill>
                  <a:schemeClr val="dk1"/>
                </a:solidFill>
                <a:latin typeface="Times" pitchFamily="2" charset="0"/>
              </a:rPr>
              <a:t>kunHUANG</a:t>
            </a:r>
            <a:r>
              <a:rPr lang="en-IN" sz="1000" dirty="0">
                <a:solidFill>
                  <a:schemeClr val="dk1"/>
                </a:solidFill>
                <a:latin typeface="Times" pitchFamily="2" charset="0"/>
              </a:rPr>
              <a:t>, “</a:t>
            </a:r>
            <a:r>
              <a:rPr lang="en-IN" sz="1000" dirty="0">
                <a:solidFill>
                  <a:srgbClr val="505050"/>
                </a:solidFill>
                <a:latin typeface="Times" pitchFamily="2" charset="0"/>
              </a:rPr>
              <a:t>Farmers' risk preference and fertilizer use,”</a:t>
            </a:r>
            <a:r>
              <a:rPr lang="en-US" sz="1000" dirty="0">
                <a:latin typeface="Times" pitchFamily="2" charset="0"/>
              </a:rPr>
              <a:t> Journal of Integrative Agriculture,vol-20,</a:t>
            </a:r>
            <a:r>
              <a:rPr lang="en-IN" sz="1000" dirty="0">
                <a:latin typeface="Times" pitchFamily="2" charset="0"/>
              </a:rPr>
              <a:t> PP. 1987-1995</a:t>
            </a:r>
          </a:p>
          <a:p>
            <a:pPr defTabSz="795527">
              <a:defRPr sz="1044"/>
            </a:pPr>
            <a:r>
              <a:rPr lang="en-IN" sz="1000" dirty="0">
                <a:latin typeface="Times" pitchFamily="2" charset="0"/>
              </a:rPr>
              <a:t>[17] </a:t>
            </a:r>
            <a:r>
              <a:rPr lang="en-IN" sz="1000" dirty="0" err="1">
                <a:latin typeface="Times" pitchFamily="2" charset="0"/>
              </a:rPr>
              <a:t>Saheed</a:t>
            </a:r>
            <a:r>
              <a:rPr lang="en-IN" sz="1000" dirty="0">
                <a:latin typeface="Times" pitchFamily="2" charset="0"/>
              </a:rPr>
              <a:t> </a:t>
            </a:r>
            <a:r>
              <a:rPr lang="en-IN" sz="1000" dirty="0" err="1">
                <a:latin typeface="Times" pitchFamily="2" charset="0"/>
              </a:rPr>
              <a:t>Garnaik</a:t>
            </a:r>
            <a:r>
              <a:rPr lang="en-IN" sz="1000" dirty="0">
                <a:latin typeface="Times" pitchFamily="2" charset="0"/>
              </a:rPr>
              <a:t>, Prasanna Kumar </a:t>
            </a:r>
            <a:r>
              <a:rPr lang="en-IN" sz="1000" dirty="0" err="1">
                <a:latin typeface="Times" pitchFamily="2" charset="0"/>
              </a:rPr>
              <a:t>Samant</a:t>
            </a:r>
            <a:r>
              <a:rPr lang="en-IN" sz="1000" dirty="0">
                <a:latin typeface="Times" pitchFamily="2" charset="0"/>
              </a:rPr>
              <a:t>, </a:t>
            </a:r>
            <a:r>
              <a:rPr lang="en-IN" sz="1000" dirty="0" err="1">
                <a:latin typeface="Times" pitchFamily="2" charset="0"/>
              </a:rPr>
              <a:t>Mitali</a:t>
            </a:r>
            <a:r>
              <a:rPr lang="en-IN" sz="1000" dirty="0">
                <a:latin typeface="Times" pitchFamily="2" charset="0"/>
              </a:rPr>
              <a:t> Mandal, Tushar Ranjan Mohanty, </a:t>
            </a:r>
            <a:r>
              <a:rPr lang="en-IN" sz="1000" dirty="0" err="1">
                <a:latin typeface="Times" pitchFamily="2" charset="0"/>
              </a:rPr>
              <a:t>Sanat</a:t>
            </a:r>
            <a:r>
              <a:rPr lang="en-IN" sz="1000" dirty="0">
                <a:latin typeface="Times" pitchFamily="2" charset="0"/>
              </a:rPr>
              <a:t> Kumar </a:t>
            </a:r>
            <a:r>
              <a:rPr lang="en-IN" sz="1000" dirty="0" err="1">
                <a:latin typeface="Times" pitchFamily="2" charset="0"/>
              </a:rPr>
              <a:t>Dwibedi</a:t>
            </a:r>
            <a:r>
              <a:rPr lang="en-IN" sz="1000" dirty="0">
                <a:latin typeface="Times" pitchFamily="2" charset="0"/>
              </a:rPr>
              <a:t>, Ranjan Kumar Patra, Kiran Kumar Mohapatra, R.H. </a:t>
            </a:r>
            <a:r>
              <a:rPr lang="en-IN" sz="1000" dirty="0" err="1">
                <a:latin typeface="Times" pitchFamily="2" charset="0"/>
              </a:rPr>
              <a:t>Wanjari</a:t>
            </a:r>
            <a:r>
              <a:rPr lang="en-IN" sz="1000" dirty="0">
                <a:latin typeface="Times" pitchFamily="2" charset="0"/>
              </a:rPr>
              <a:t>, </a:t>
            </a:r>
            <a:r>
              <a:rPr lang="en-IN" sz="1000" dirty="0" err="1">
                <a:latin typeface="Times" pitchFamily="2" charset="0"/>
              </a:rPr>
              <a:t>Debadatta</a:t>
            </a:r>
            <a:r>
              <a:rPr lang="en-IN" sz="1000" dirty="0">
                <a:latin typeface="Times" pitchFamily="2" charset="0"/>
              </a:rPr>
              <a:t> Sethi, </a:t>
            </a:r>
            <a:r>
              <a:rPr lang="en-IN" sz="1000" dirty="0" err="1">
                <a:latin typeface="Times" pitchFamily="2" charset="0"/>
              </a:rPr>
              <a:t>Dipaka</a:t>
            </a:r>
            <a:r>
              <a:rPr lang="en-IN" sz="1000" dirty="0">
                <a:latin typeface="Times" pitchFamily="2" charset="0"/>
              </a:rPr>
              <a:t> Ranjan </a:t>
            </a:r>
            <a:r>
              <a:rPr lang="en-IN" sz="1000" dirty="0" err="1">
                <a:latin typeface="Times" pitchFamily="2" charset="0"/>
              </a:rPr>
              <a:t>Sena</a:t>
            </a:r>
            <a:r>
              <a:rPr lang="en-IN" sz="1000" dirty="0">
                <a:latin typeface="Times" pitchFamily="2" charset="0"/>
              </a:rPr>
              <a:t>, Tek Bahadur Sapkota, Jagmohan Nayak, Sridhar Patra, </a:t>
            </a:r>
            <a:r>
              <a:rPr lang="en-IN" sz="1000" dirty="0" err="1">
                <a:latin typeface="Times" pitchFamily="2" charset="0"/>
              </a:rPr>
              <a:t>Chiter</a:t>
            </a:r>
            <a:r>
              <a:rPr lang="en-IN" sz="1000" dirty="0">
                <a:latin typeface="Times" pitchFamily="2" charset="0"/>
              </a:rPr>
              <a:t> Mal Parihar, Hari Sankar Nayak, “Untangling the effect of soil quality on rice productivity under a 16-years long-term fertilizer experiment using conditional random forest,” Computers and Electronics in Agriculture, vol-197,2022, PP. 1-10</a:t>
            </a:r>
          </a:p>
          <a:p>
            <a:pPr defTabSz="795527">
              <a:defRPr sz="1044"/>
            </a:pPr>
            <a:r>
              <a:rPr lang="en-IN" sz="1000" dirty="0">
                <a:latin typeface="Times" pitchFamily="2" charset="0"/>
              </a:rPr>
              <a:t>[18] </a:t>
            </a:r>
            <a:r>
              <a:rPr lang="en-IN" sz="1000" dirty="0" err="1">
                <a:latin typeface="Times" pitchFamily="2" charset="0"/>
              </a:rPr>
              <a:t>Rubby</a:t>
            </a:r>
            <a:r>
              <a:rPr lang="en-IN" sz="1000" dirty="0">
                <a:latin typeface="Times" pitchFamily="2" charset="0"/>
              </a:rPr>
              <a:t> </a:t>
            </a:r>
            <a:r>
              <a:rPr lang="en-IN" sz="1000" dirty="0" err="1">
                <a:latin typeface="Times" pitchFamily="2" charset="0"/>
              </a:rPr>
              <a:t>Aworka</a:t>
            </a:r>
            <a:r>
              <a:rPr lang="en-IN" sz="1000" dirty="0">
                <a:latin typeface="Times" pitchFamily="2" charset="0"/>
              </a:rPr>
              <a:t>, </a:t>
            </a:r>
            <a:r>
              <a:rPr lang="en-IN" sz="1000" dirty="0" err="1">
                <a:latin typeface="Times" pitchFamily="2" charset="0"/>
              </a:rPr>
              <a:t>Lontsi</a:t>
            </a:r>
            <a:r>
              <a:rPr lang="en-IN" sz="1000" dirty="0">
                <a:latin typeface="Times" pitchFamily="2" charset="0"/>
              </a:rPr>
              <a:t> </a:t>
            </a:r>
            <a:r>
              <a:rPr lang="en-IN" sz="1000" dirty="0" err="1">
                <a:latin typeface="Times" pitchFamily="2" charset="0"/>
              </a:rPr>
              <a:t>Saadio</a:t>
            </a:r>
            <a:r>
              <a:rPr lang="en-IN" sz="1000" dirty="0">
                <a:latin typeface="Times" pitchFamily="2" charset="0"/>
              </a:rPr>
              <a:t> Cedric, Wilfried Yves Hamilton </a:t>
            </a:r>
            <a:r>
              <a:rPr lang="en-IN" sz="1000" dirty="0" err="1">
                <a:latin typeface="Times" pitchFamily="2" charset="0"/>
              </a:rPr>
              <a:t>Adoni</a:t>
            </a:r>
            <a:r>
              <a:rPr lang="en-IN" sz="1000" dirty="0">
                <a:latin typeface="Times" pitchFamily="2" charset="0"/>
              </a:rPr>
              <a:t>, </a:t>
            </a:r>
            <a:r>
              <a:rPr lang="en-IN" sz="1000" dirty="0" err="1">
                <a:latin typeface="Times" pitchFamily="2" charset="0"/>
              </a:rPr>
              <a:t>Jérémie</a:t>
            </a:r>
            <a:r>
              <a:rPr lang="en-IN" sz="1000" dirty="0">
                <a:latin typeface="Times" pitchFamily="2" charset="0"/>
              </a:rPr>
              <a:t> </a:t>
            </a:r>
            <a:r>
              <a:rPr lang="en-IN" sz="1000" dirty="0" err="1">
                <a:latin typeface="Times" pitchFamily="2" charset="0"/>
              </a:rPr>
              <a:t>Thouakesseh</a:t>
            </a:r>
            <a:r>
              <a:rPr lang="en-IN" sz="1000" dirty="0">
                <a:latin typeface="Times" pitchFamily="2" charset="0"/>
              </a:rPr>
              <a:t> </a:t>
            </a:r>
            <a:r>
              <a:rPr lang="en-IN" sz="1000" dirty="0" err="1">
                <a:latin typeface="Times" pitchFamily="2" charset="0"/>
              </a:rPr>
              <a:t>Zoueu</a:t>
            </a:r>
            <a:r>
              <a:rPr lang="en-IN" sz="1000" dirty="0">
                <a:latin typeface="Times" pitchFamily="2" charset="0"/>
              </a:rPr>
              <a:t>, Franck </a:t>
            </a:r>
            <a:r>
              <a:rPr lang="en-IN" sz="1000" dirty="0" err="1">
                <a:latin typeface="Times" pitchFamily="2" charset="0"/>
              </a:rPr>
              <a:t>Kalala</a:t>
            </a:r>
            <a:r>
              <a:rPr lang="en-IN" sz="1000" dirty="0">
                <a:latin typeface="Times" pitchFamily="2" charset="0"/>
              </a:rPr>
              <a:t> Mutombo, Charles </a:t>
            </a:r>
            <a:r>
              <a:rPr lang="en-IN" sz="1000" dirty="0" err="1">
                <a:latin typeface="Times" pitchFamily="2" charset="0"/>
              </a:rPr>
              <a:t>Lebon</a:t>
            </a:r>
            <a:r>
              <a:rPr lang="en-IN" sz="1000" dirty="0">
                <a:latin typeface="Times" pitchFamily="2" charset="0"/>
              </a:rPr>
              <a:t> </a:t>
            </a:r>
            <a:r>
              <a:rPr lang="en-IN" sz="1000" dirty="0" err="1">
                <a:latin typeface="Times" pitchFamily="2" charset="0"/>
              </a:rPr>
              <a:t>Mberi</a:t>
            </a:r>
            <a:r>
              <a:rPr lang="en-IN" sz="1000" dirty="0">
                <a:latin typeface="Times" pitchFamily="2" charset="0"/>
              </a:rPr>
              <a:t> </a:t>
            </a:r>
            <a:r>
              <a:rPr lang="en-IN" sz="1000" dirty="0" err="1">
                <a:latin typeface="Times" pitchFamily="2" charset="0"/>
              </a:rPr>
              <a:t>Kimpolo</a:t>
            </a:r>
            <a:r>
              <a:rPr lang="en-IN" sz="1000" dirty="0">
                <a:latin typeface="Times" pitchFamily="2" charset="0"/>
              </a:rPr>
              <a:t>, Tarik </a:t>
            </a:r>
            <a:r>
              <a:rPr lang="en-IN" sz="1000" dirty="0" err="1">
                <a:latin typeface="Times" pitchFamily="2" charset="0"/>
              </a:rPr>
              <a:t>Nahhal</a:t>
            </a:r>
            <a:r>
              <a:rPr lang="en-IN" sz="1000" dirty="0">
                <a:latin typeface="Times" pitchFamily="2" charset="0"/>
              </a:rPr>
              <a:t>, </a:t>
            </a:r>
            <a:r>
              <a:rPr lang="en-IN" sz="1000" dirty="0" err="1">
                <a:latin typeface="Times" pitchFamily="2" charset="0"/>
              </a:rPr>
              <a:t>Moez</a:t>
            </a:r>
            <a:r>
              <a:rPr lang="en-IN" sz="1000" dirty="0">
                <a:latin typeface="Times" pitchFamily="2" charset="0"/>
              </a:rPr>
              <a:t> </a:t>
            </a:r>
            <a:r>
              <a:rPr lang="en-IN" sz="1000" dirty="0" err="1">
                <a:latin typeface="Times" pitchFamily="2" charset="0"/>
              </a:rPr>
              <a:t>Krichen</a:t>
            </a:r>
            <a:r>
              <a:rPr lang="en-IN" sz="1000" dirty="0">
                <a:latin typeface="Times" pitchFamily="2" charset="0"/>
              </a:rPr>
              <a:t>, “Agricultural decision system based on advanced machine learning models for yield prediction: Case of East African countries,” Smart Agricultural Technology, vol-3, 2022, PP. 1-9</a:t>
            </a:r>
          </a:p>
          <a:p>
            <a:pPr defTabSz="795527">
              <a:defRPr sz="1044"/>
            </a:pPr>
            <a:r>
              <a:rPr lang="en-IN" sz="1000" dirty="0">
                <a:latin typeface="Times" pitchFamily="2" charset="0"/>
              </a:rPr>
              <a:t>[19] Senthil Kumar Swami </a:t>
            </a:r>
            <a:r>
              <a:rPr lang="en-IN" sz="1000" dirty="0" err="1">
                <a:latin typeface="Times" pitchFamily="2" charset="0"/>
              </a:rPr>
              <a:t>Durai</a:t>
            </a:r>
            <a:r>
              <a:rPr lang="en-IN" sz="1000" dirty="0">
                <a:latin typeface="Times" pitchFamily="2" charset="0"/>
              </a:rPr>
              <a:t>, Mary </a:t>
            </a:r>
            <a:r>
              <a:rPr lang="en-IN" sz="1000" dirty="0" err="1">
                <a:latin typeface="Times" pitchFamily="2" charset="0"/>
              </a:rPr>
              <a:t>Divya</a:t>
            </a:r>
            <a:r>
              <a:rPr lang="en-IN" sz="1000" dirty="0">
                <a:latin typeface="Times" pitchFamily="2" charset="0"/>
              </a:rPr>
              <a:t> </a:t>
            </a:r>
            <a:r>
              <a:rPr lang="en-IN" sz="1000" dirty="0" err="1">
                <a:latin typeface="Times" pitchFamily="2" charset="0"/>
              </a:rPr>
              <a:t>Shamili</a:t>
            </a:r>
            <a:r>
              <a:rPr lang="en-IN" sz="1000" dirty="0">
                <a:latin typeface="Times" pitchFamily="2" charset="0"/>
              </a:rPr>
              <a:t>, “Smart farming using Machine Learning and Deep Learning techniques,”  Decision Analytics Journal, vol-2, 2022, PP. 1-30</a:t>
            </a:r>
          </a:p>
          <a:p>
            <a:pPr defTabSz="795527">
              <a:defRPr sz="1044"/>
            </a:pPr>
            <a:r>
              <a:rPr lang="en-IN" sz="1000" dirty="0">
                <a:latin typeface="Times" pitchFamily="2" charset="0"/>
              </a:rPr>
              <a:t>[20] M.S. </a:t>
            </a:r>
            <a:r>
              <a:rPr lang="en-IN" sz="1000" dirty="0" err="1">
                <a:latin typeface="Times" pitchFamily="2" charset="0"/>
              </a:rPr>
              <a:t>Suchithra</a:t>
            </a:r>
            <a:r>
              <a:rPr lang="en-IN" sz="1000" dirty="0">
                <a:latin typeface="Times" pitchFamily="2" charset="0"/>
              </a:rPr>
              <a:t>, Maya L. Pai, “Improving the prediction accuracy of soil nutrient classification by optimizing extreme learning machine parameters,”  Information Processing in Agriculture, vol-7, 2022, PP. 1-11</a:t>
            </a:r>
          </a:p>
        </p:txBody>
      </p:sp>
      <p:sp>
        <p:nvSpPr>
          <p:cNvPr id="4" name="Date Placeholder 3">
            <a:extLst>
              <a:ext uri="{FF2B5EF4-FFF2-40B4-BE49-F238E27FC236}">
                <a16:creationId xmlns:a16="http://schemas.microsoft.com/office/drawing/2014/main" id="{D1F6ED52-1CC3-5259-F6D5-A431367D2599}"/>
              </a:ext>
            </a:extLst>
          </p:cNvPr>
          <p:cNvSpPr>
            <a:spLocks noGrp="1"/>
          </p:cNvSpPr>
          <p:nvPr>
            <p:ph type="dt" sz="half" idx="2"/>
          </p:nvPr>
        </p:nvSpPr>
        <p:spPr/>
        <p:txBody>
          <a:bodyPr/>
          <a:lstStyle/>
          <a:p>
            <a:fld id="{24BFD1BD-BA78-4A12-8786-9FACFDE89896}" type="datetime1">
              <a:rPr lang="en-IN" smtClean="0"/>
              <a:t>28-02-2023</a:t>
            </a:fld>
            <a:endParaRPr lang="en-US" dirty="0"/>
          </a:p>
        </p:txBody>
      </p:sp>
      <p:sp>
        <p:nvSpPr>
          <p:cNvPr id="6" name="Slide Number Placeholder 5">
            <a:extLst>
              <a:ext uri="{FF2B5EF4-FFF2-40B4-BE49-F238E27FC236}">
                <a16:creationId xmlns:a16="http://schemas.microsoft.com/office/drawing/2014/main" id="{75715076-D29D-2603-A506-CC6E5A47AA5C}"/>
              </a:ext>
            </a:extLst>
          </p:cNvPr>
          <p:cNvSpPr>
            <a:spLocks noGrp="1"/>
          </p:cNvSpPr>
          <p:nvPr>
            <p:ph type="sldNum" sz="quarter" idx="4"/>
          </p:nvPr>
        </p:nvSpPr>
        <p:spPr/>
        <p:txBody>
          <a:bodyPr/>
          <a:lstStyle/>
          <a:p>
            <a:fld id="{9860EDB8-5305-433F-BE41-D7A86D811DB3}" type="slidenum">
              <a:rPr lang="en-US" smtClean="0"/>
              <a:pPr/>
              <a:t>34</a:t>
            </a:fld>
            <a:endParaRPr lang="en-US" dirty="0"/>
          </a:p>
        </p:txBody>
      </p:sp>
      <p:sp>
        <p:nvSpPr>
          <p:cNvPr id="7" name="Footer Placeholder 5">
            <a:extLst>
              <a:ext uri="{FF2B5EF4-FFF2-40B4-BE49-F238E27FC236}">
                <a16:creationId xmlns:a16="http://schemas.microsoft.com/office/drawing/2014/main" id="{E364AA30-5FA9-4C8B-3D4F-4CA2C895424F}"/>
              </a:ext>
            </a:extLst>
          </p:cNvPr>
          <p:cNvSpPr txBox="1">
            <a:spLocks/>
          </p:cNvSpPr>
          <p:nvPr/>
        </p:nvSpPr>
        <p:spPr>
          <a:xfrm>
            <a:off x="3331029" y="6213283"/>
            <a:ext cx="5673011"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309971734"/>
      </p:ext>
    </p:extLst>
  </p:cSld>
  <p:clrMapOvr>
    <a:masterClrMapping/>
  </p:clrMapOvr>
  <p:transition spd="slow">
    <p:wheel spokes="1"/>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4D1F2-BD44-7C32-C86D-2328F91D03C0}"/>
              </a:ext>
            </a:extLst>
          </p:cNvPr>
          <p:cNvSpPr>
            <a:spLocks noGrp="1"/>
          </p:cNvSpPr>
          <p:nvPr>
            <p:ph type="ctrTitle"/>
          </p:nvPr>
        </p:nvSpPr>
        <p:spPr>
          <a:xfrm>
            <a:off x="6585200" y="967167"/>
            <a:ext cx="4151306" cy="2374516"/>
          </a:xfrm>
        </p:spPr>
        <p:txBody>
          <a:bodyPr>
            <a:normAutofit/>
          </a:bodyPr>
          <a:lstStyle/>
          <a:p>
            <a:r>
              <a:rPr lang="en-IN" sz="4800"/>
              <a:t>THANK YOU</a:t>
            </a:r>
          </a:p>
        </p:txBody>
      </p:sp>
      <p:pic>
        <p:nvPicPr>
          <p:cNvPr id="9" name="Graphic 8" descr="Smiling Face with No Fill">
            <a:extLst>
              <a:ext uri="{FF2B5EF4-FFF2-40B4-BE49-F238E27FC236}">
                <a16:creationId xmlns:a16="http://schemas.microsoft.com/office/drawing/2014/main" id="{17CADC52-2660-0EDD-4B11-DE8D7CA3A6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869" y="805583"/>
            <a:ext cx="4660762" cy="4660762"/>
          </a:xfrm>
          <a:prstGeom prst="rect">
            <a:avLst/>
          </a:prstGeom>
        </p:spPr>
      </p:pic>
    </p:spTree>
    <p:extLst>
      <p:ext uri="{BB962C8B-B14F-4D97-AF65-F5344CB8AC3E}">
        <p14:creationId xmlns:p14="http://schemas.microsoft.com/office/powerpoint/2010/main" val="3475773603"/>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INTRODUCTION</a:t>
            </a:r>
            <a:r>
              <a:rPr lang="en-US" dirty="0">
                <a:latin typeface="Segoe UI Light" panose="020B0502040204020203" pitchFamily="34" charset="0"/>
                <a:cs typeface="Segoe UI Light" panose="020B0502040204020203" pitchFamily="34" charset="0"/>
              </a:rPr>
              <a:t> </a:t>
            </a:r>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A339CA7F-168D-43BC-AD9E-0E9069968B4A}" type="datetime1">
              <a:rPr lang="en-IN" sz="1000" smtClean="0"/>
              <a:t>28-02-2023</a:t>
            </a:fld>
            <a:endParaRPr lang="en-US" sz="1000" dirty="0"/>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3</a:t>
            </a:fld>
            <a:endParaRPr lang="en-US" sz="1000" dirty="0"/>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latin typeface="Segoe UI" panose="020B0502040204020203" pitchFamily="34" charset="0"/>
              <a:cs typeface="Segoe UI" panose="020B0502040204020203" pitchFamily="34" charset="0"/>
            </a:endParaRPr>
          </a:p>
        </p:txBody>
      </p:sp>
      <p:grpSp>
        <p:nvGrpSpPr>
          <p:cNvPr id="18" name="Group 17" descr="Small circle with number 1 inside  indicating step 1"/>
          <p:cNvGrpSpPr/>
          <p:nvPr/>
        </p:nvGrpSpPr>
        <p:grpSpPr bwMode="blackWhite">
          <a:xfrm>
            <a:off x="531552" y="1672461"/>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39536" y="1721549"/>
            <a:ext cx="4585731" cy="59655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Farmers need a competent guidance.</a:t>
            </a:r>
          </a:p>
        </p:txBody>
      </p:sp>
      <p:grpSp>
        <p:nvGrpSpPr>
          <p:cNvPr id="33" name="Group 32" descr="Small circle with number 2 inside  indicating step 2"/>
          <p:cNvGrpSpPr/>
          <p:nvPr/>
        </p:nvGrpSpPr>
        <p:grpSpPr bwMode="blackWhite">
          <a:xfrm>
            <a:off x="531552" y="255872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67657" y="2584574"/>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Connection between rainfall volume and nutrient loss. </a:t>
            </a:r>
          </a:p>
        </p:txBody>
      </p:sp>
      <p:pic>
        <p:nvPicPr>
          <p:cNvPr id="23" name="Picture 22"/>
          <p:cNvPicPr>
            <a:picLocks noChangeAspect="1"/>
          </p:cNvPicPr>
          <p:nvPr/>
        </p:nvPicPr>
        <p:blipFill>
          <a:blip r:embed="rId4"/>
          <a:srcRect t="1556" b="1556"/>
          <a:stretch/>
        </p:blipFill>
        <p:spPr>
          <a:xfrm>
            <a:off x="5793408" y="1691065"/>
            <a:ext cx="2642827" cy="1920454"/>
          </a:xfrm>
          <a:prstGeom prst="rect">
            <a:avLst/>
          </a:prstGeom>
          <a:ln>
            <a:noFill/>
          </a:ln>
          <a:effectLst>
            <a:outerShdw blurRad="292100" dist="139700" dir="2700000" algn="tl" rotWithShape="0">
              <a:srgbClr val="333333">
                <a:alpha val="65000"/>
              </a:srgbClr>
            </a:outerShdw>
          </a:effectLst>
        </p:spPr>
      </p:pic>
      <p:grpSp>
        <p:nvGrpSpPr>
          <p:cNvPr id="13" name="Group 12" descr="Small circle with number 2 inside  indicating step 2">
            <a:extLst>
              <a:ext uri="{FF2B5EF4-FFF2-40B4-BE49-F238E27FC236}">
                <a16:creationId xmlns:a16="http://schemas.microsoft.com/office/drawing/2014/main" id="{8D67EB0A-BE22-4519-A732-BFF25F00EB9A}"/>
              </a:ext>
            </a:extLst>
          </p:cNvPr>
          <p:cNvGrpSpPr/>
          <p:nvPr/>
        </p:nvGrpSpPr>
        <p:grpSpPr bwMode="blackWhite">
          <a:xfrm>
            <a:off x="506150" y="3371522"/>
            <a:ext cx="558179" cy="409838"/>
            <a:chOff x="6953426" y="711274"/>
            <a:chExt cx="558179" cy="409838"/>
          </a:xfrm>
        </p:grpSpPr>
        <p:sp>
          <p:nvSpPr>
            <p:cNvPr id="14" name="Oval 13" descr="Small circle">
              <a:extLst>
                <a:ext uri="{FF2B5EF4-FFF2-40B4-BE49-F238E27FC236}">
                  <a16:creationId xmlns:a16="http://schemas.microsoft.com/office/drawing/2014/main" id="{98D9E998-B6C9-4758-A0C0-7358FA59DB4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2">
              <a:extLst>
                <a:ext uri="{FF2B5EF4-FFF2-40B4-BE49-F238E27FC236}">
                  <a16:creationId xmlns:a16="http://schemas.microsoft.com/office/drawing/2014/main" id="{2F9A5875-2114-45AA-9205-39EB9AB2749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6" name="Content Placeholder 17">
            <a:extLst>
              <a:ext uri="{FF2B5EF4-FFF2-40B4-BE49-F238E27FC236}">
                <a16:creationId xmlns:a16="http://schemas.microsoft.com/office/drawing/2014/main" id="{9DB47606-5C94-47EE-B20B-9E2DB1DB5D25}"/>
              </a:ext>
            </a:extLst>
          </p:cNvPr>
          <p:cNvSpPr txBox="1">
            <a:spLocks/>
          </p:cNvSpPr>
          <p:nvPr/>
        </p:nvSpPr>
        <p:spPr>
          <a:xfrm>
            <a:off x="1039536" y="3336203"/>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400" dirty="0">
                <a:solidFill>
                  <a:prstClr val="black">
                    <a:lumMod val="75000"/>
                    <a:lumOff val="25000"/>
                  </a:prstClr>
                </a:solidFill>
                <a:latin typeface="Segoe UI" panose="020B0502040204020203" pitchFamily="34" charset="0"/>
                <a:cs typeface="Segoe UI" panose="020B0502040204020203" pitchFamily="34" charset="0"/>
              </a:rPr>
              <a:t>The problem statements are analyzed and determined based on what is in our study area.</a:t>
            </a:r>
          </a:p>
        </p:txBody>
      </p:sp>
      <p:pic>
        <p:nvPicPr>
          <p:cNvPr id="3" name="Picture 2">
            <a:extLst>
              <a:ext uri="{FF2B5EF4-FFF2-40B4-BE49-F238E27FC236}">
                <a16:creationId xmlns:a16="http://schemas.microsoft.com/office/drawing/2014/main" id="{8C4B79EB-5BB6-4FE0-AE26-BDFA007DD879}"/>
              </a:ext>
            </a:extLst>
          </p:cNvPr>
          <p:cNvPicPr>
            <a:picLocks noChangeAspect="1"/>
          </p:cNvPicPr>
          <p:nvPr/>
        </p:nvPicPr>
        <p:blipFill>
          <a:blip r:embed="rId5"/>
          <a:stretch>
            <a:fillRect/>
          </a:stretch>
        </p:blipFill>
        <p:spPr>
          <a:xfrm>
            <a:off x="4115070" y="3812785"/>
            <a:ext cx="3073400" cy="230505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E98A745-3ED3-4BAD-BFCA-7C2AA5792CD7}"/>
              </a:ext>
            </a:extLst>
          </p:cNvPr>
          <p:cNvPicPr>
            <a:picLocks noChangeAspect="1"/>
          </p:cNvPicPr>
          <p:nvPr/>
        </p:nvPicPr>
        <p:blipFill rotWithShape="1">
          <a:blip r:embed="rId6"/>
          <a:srcRect l="12687" t="10533" r="7285" b="1"/>
          <a:stretch/>
        </p:blipFill>
        <p:spPr>
          <a:xfrm>
            <a:off x="8737600" y="1691065"/>
            <a:ext cx="2386625" cy="1928040"/>
          </a:xfrm>
          <a:prstGeom prst="rect">
            <a:avLst/>
          </a:prstGeom>
          <a:ln>
            <a:noFill/>
          </a:ln>
          <a:effectLst>
            <a:outerShdw blurRad="292100" dist="139700" dir="2700000" algn="tl" rotWithShape="0">
              <a:srgbClr val="333333">
                <a:alpha val="65000"/>
              </a:srgbClr>
            </a:outerShdw>
          </a:effectLst>
        </p:spPr>
      </p:pic>
      <p:pic>
        <p:nvPicPr>
          <p:cNvPr id="24" name="WhatsApp Video 2021-11-16 at 10.17.33 AM">
            <a:hlinkClick r:id="" action="ppaction://media"/>
            <a:extLst>
              <a:ext uri="{FF2B5EF4-FFF2-40B4-BE49-F238E27FC236}">
                <a16:creationId xmlns:a16="http://schemas.microsoft.com/office/drawing/2014/main" id="{FB283AB7-9EC6-4922-84BF-66EBC340FCC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43800" y="3906220"/>
            <a:ext cx="3629348" cy="2209092"/>
          </a:xfrm>
          <a:prstGeom prst="rect">
            <a:avLst/>
          </a:prstGeom>
          <a:ln>
            <a:noFill/>
          </a:ln>
          <a:effectLst>
            <a:outerShdw blurRad="190500" algn="tl" rotWithShape="0">
              <a:srgbClr val="000000">
                <a:alpha val="70000"/>
              </a:srgbClr>
            </a:outerShdw>
          </a:effectLst>
        </p:spPr>
      </p:pic>
      <p:sp>
        <p:nvSpPr>
          <p:cNvPr id="5" name="Footer Placeholder 5">
            <a:extLst>
              <a:ext uri="{FF2B5EF4-FFF2-40B4-BE49-F238E27FC236}">
                <a16:creationId xmlns:a16="http://schemas.microsoft.com/office/drawing/2014/main" id="{0EE2AEAF-CDA9-C57C-095E-C5FC128EE7B4}"/>
              </a:ext>
            </a:extLst>
          </p:cNvPr>
          <p:cNvSpPr txBox="1">
            <a:spLocks/>
          </p:cNvSpPr>
          <p:nvPr/>
        </p:nvSpPr>
        <p:spPr>
          <a:xfrm>
            <a:off x="3303037" y="6213283"/>
            <a:ext cx="600891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24193773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0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vol="80000">
                <p:cTn id="12" fill="hold" display="0">
                  <p:stCondLst>
                    <p:cond delay="indefinite"/>
                  </p:stCondLst>
                </p:cTn>
                <p:tgtEl>
                  <p:spTgt spid="2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3195" y="448056"/>
            <a:ext cx="6877119" cy="640080"/>
          </a:xfrm>
        </p:spPr>
        <p:txBody>
          <a:bodyPr>
            <a:normAutofit/>
          </a:bodyPr>
          <a:lstStyle/>
          <a:p>
            <a:r>
              <a:rPr lang="en-US" dirty="0">
                <a:latin typeface="+mn-lt"/>
                <a:cs typeface="Segoe UI Light" panose="020B0502040204020203" pitchFamily="34" charset="0"/>
              </a:rPr>
              <a:t>LITERATURE REVIEW</a:t>
            </a:r>
            <a:endParaRPr lang="en-US" dirty="0">
              <a:latin typeface="Segoe UI Light" panose="020B0502040204020203" pitchFamily="34" charset="0"/>
              <a:cs typeface="Segoe UI Light" panose="020B0502040204020203" pitchFamily="34" charset="0"/>
            </a:endParaRPr>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a:xfrm>
            <a:off x="541484" y="6203952"/>
            <a:ext cx="3276600" cy="365125"/>
          </a:xfrm>
        </p:spPr>
        <p:txBody>
          <a:bodyPr/>
          <a:lstStyle/>
          <a:p>
            <a:fld id="{D2FA4022-DBC5-4336-B203-CD330999EAEE}" type="datetime1">
              <a:rPr lang="en-IN" sz="900" smtClean="0"/>
              <a:t>28-02-2023</a:t>
            </a:fld>
            <a:endParaRPr lang="en-US" sz="900" dirty="0"/>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a:xfrm>
            <a:off x="8373914" y="6213283"/>
            <a:ext cx="3276600" cy="365125"/>
          </a:xfrm>
        </p:spPr>
        <p:txBody>
          <a:bodyPr/>
          <a:lstStyle/>
          <a:p>
            <a:fld id="{9860EDB8-5305-433F-BE41-D7A86D811DB3}" type="slidenum">
              <a:rPr lang="en-US" sz="900" smtClean="0"/>
              <a:pPr/>
              <a:t>4</a:t>
            </a:fld>
            <a:endParaRPr lang="en-US" sz="900" dirty="0"/>
          </a:p>
        </p:txBody>
      </p:sp>
      <p:graphicFrame>
        <p:nvGraphicFramePr>
          <p:cNvPr id="3" name="Table 5">
            <a:extLst>
              <a:ext uri="{FF2B5EF4-FFF2-40B4-BE49-F238E27FC236}">
                <a16:creationId xmlns:a16="http://schemas.microsoft.com/office/drawing/2014/main" id="{5113F7E8-4854-6AAA-C8D5-913D617A88DE}"/>
              </a:ext>
            </a:extLst>
          </p:cNvPr>
          <p:cNvGraphicFramePr>
            <a:graphicFrameLocks noGrp="1"/>
          </p:cNvGraphicFramePr>
          <p:nvPr>
            <p:extLst>
              <p:ext uri="{D42A27DB-BD31-4B8C-83A1-F6EECF244321}">
                <p14:modId xmlns:p14="http://schemas.microsoft.com/office/powerpoint/2010/main" val="2175168129"/>
              </p:ext>
            </p:extLst>
          </p:nvPr>
        </p:nvGraphicFramePr>
        <p:xfrm>
          <a:off x="376990" y="1312845"/>
          <a:ext cx="11438020" cy="4857850"/>
        </p:xfrm>
        <a:graphic>
          <a:graphicData uri="http://schemas.openxmlformats.org/drawingml/2006/table">
            <a:tbl>
              <a:tblPr firstRow="1" bandRow="1">
                <a:tableStyleId>{5C22544A-7EE6-4342-B048-85BDC9FD1C3A}</a:tableStyleId>
              </a:tblPr>
              <a:tblGrid>
                <a:gridCol w="782419">
                  <a:extLst>
                    <a:ext uri="{9D8B030D-6E8A-4147-A177-3AD203B41FA5}">
                      <a16:colId xmlns:a16="http://schemas.microsoft.com/office/drawing/2014/main" val="2441431700"/>
                    </a:ext>
                  </a:extLst>
                </a:gridCol>
                <a:gridCol w="1790268">
                  <a:extLst>
                    <a:ext uri="{9D8B030D-6E8A-4147-A177-3AD203B41FA5}">
                      <a16:colId xmlns:a16="http://schemas.microsoft.com/office/drawing/2014/main" val="224904448"/>
                    </a:ext>
                  </a:extLst>
                </a:gridCol>
                <a:gridCol w="1533833">
                  <a:extLst>
                    <a:ext uri="{9D8B030D-6E8A-4147-A177-3AD203B41FA5}">
                      <a16:colId xmlns:a16="http://schemas.microsoft.com/office/drawing/2014/main" val="1201164458"/>
                    </a:ext>
                  </a:extLst>
                </a:gridCol>
                <a:gridCol w="521109">
                  <a:extLst>
                    <a:ext uri="{9D8B030D-6E8A-4147-A177-3AD203B41FA5}">
                      <a16:colId xmlns:a16="http://schemas.microsoft.com/office/drawing/2014/main" val="968223790"/>
                    </a:ext>
                  </a:extLst>
                </a:gridCol>
                <a:gridCol w="934065">
                  <a:extLst>
                    <a:ext uri="{9D8B030D-6E8A-4147-A177-3AD203B41FA5}">
                      <a16:colId xmlns:a16="http://schemas.microsoft.com/office/drawing/2014/main" val="2136870042"/>
                    </a:ext>
                  </a:extLst>
                </a:gridCol>
                <a:gridCol w="2330245">
                  <a:extLst>
                    <a:ext uri="{9D8B030D-6E8A-4147-A177-3AD203B41FA5}">
                      <a16:colId xmlns:a16="http://schemas.microsoft.com/office/drawing/2014/main" val="1911342303"/>
                    </a:ext>
                  </a:extLst>
                </a:gridCol>
                <a:gridCol w="1246128">
                  <a:extLst>
                    <a:ext uri="{9D8B030D-6E8A-4147-A177-3AD203B41FA5}">
                      <a16:colId xmlns:a16="http://schemas.microsoft.com/office/drawing/2014/main" val="2857755356"/>
                    </a:ext>
                  </a:extLst>
                </a:gridCol>
                <a:gridCol w="2299953">
                  <a:extLst>
                    <a:ext uri="{9D8B030D-6E8A-4147-A177-3AD203B41FA5}">
                      <a16:colId xmlns:a16="http://schemas.microsoft.com/office/drawing/2014/main" val="1244306496"/>
                    </a:ext>
                  </a:extLst>
                </a:gridCol>
              </a:tblGrid>
              <a:tr h="367749">
                <a:tc>
                  <a:txBody>
                    <a:bodyPr/>
                    <a:lstStyle/>
                    <a:p>
                      <a:r>
                        <a:rPr lang="en-US" sz="1000" dirty="0"/>
                        <a:t>S.NO</a:t>
                      </a:r>
                      <a:endParaRPr lang="en-IN" sz="1000" dirty="0"/>
                    </a:p>
                  </a:txBody>
                  <a:tcPr/>
                </a:tc>
                <a:tc>
                  <a:txBody>
                    <a:bodyPr/>
                    <a:lstStyle/>
                    <a:p>
                      <a:r>
                        <a:rPr lang="en-US" sz="1000" dirty="0"/>
                        <a:t>TITLE</a:t>
                      </a:r>
                      <a:endParaRPr lang="en-IN" sz="1000" dirty="0"/>
                    </a:p>
                  </a:txBody>
                  <a:tcPr/>
                </a:tc>
                <a:tc>
                  <a:txBody>
                    <a:bodyPr/>
                    <a:lstStyle/>
                    <a:p>
                      <a:r>
                        <a:rPr lang="en-US" sz="1000" dirty="0"/>
                        <a:t>AUTHOR</a:t>
                      </a:r>
                      <a:endParaRPr lang="en-IN" sz="1000" dirty="0"/>
                    </a:p>
                  </a:txBody>
                  <a:tcPr/>
                </a:tc>
                <a:tc>
                  <a:txBody>
                    <a:bodyPr/>
                    <a:lstStyle/>
                    <a:p>
                      <a:r>
                        <a:rPr lang="en-US" sz="1000" dirty="0"/>
                        <a:t>YEAR</a:t>
                      </a:r>
                      <a:endParaRPr lang="en-IN" sz="1000" dirty="0"/>
                    </a:p>
                  </a:txBody>
                  <a:tcPr/>
                </a:tc>
                <a:tc>
                  <a:txBody>
                    <a:bodyPr/>
                    <a:lstStyle/>
                    <a:p>
                      <a:r>
                        <a:rPr lang="en-US" sz="1000" dirty="0"/>
                        <a:t>SOFTWARE/HARDWARE</a:t>
                      </a:r>
                      <a:endParaRPr lang="en-IN" sz="1000" dirty="0"/>
                    </a:p>
                  </a:txBody>
                  <a:tcPr/>
                </a:tc>
                <a:tc>
                  <a:txBody>
                    <a:bodyPr/>
                    <a:lstStyle/>
                    <a:p>
                      <a:r>
                        <a:rPr lang="en-US" sz="1000" dirty="0"/>
                        <a:t>METHODOLOGY</a:t>
                      </a:r>
                      <a:endParaRPr lang="en-IN" sz="1000" dirty="0"/>
                    </a:p>
                  </a:txBody>
                  <a:tcPr/>
                </a:tc>
                <a:tc>
                  <a:txBody>
                    <a:bodyPr/>
                    <a:lstStyle/>
                    <a:p>
                      <a:r>
                        <a:rPr lang="en-US" sz="1000" dirty="0"/>
                        <a:t>KEYPOINTS</a:t>
                      </a:r>
                      <a:endParaRPr lang="en-IN" sz="1000" dirty="0"/>
                    </a:p>
                  </a:txBody>
                  <a:tcPr/>
                </a:tc>
                <a:tc>
                  <a:txBody>
                    <a:bodyPr/>
                    <a:lstStyle/>
                    <a:p>
                      <a:r>
                        <a:rPr lang="en-US" sz="1000" dirty="0"/>
                        <a:t>INFERENCE</a:t>
                      </a:r>
                      <a:endParaRPr lang="en-IN" sz="1000" dirty="0"/>
                    </a:p>
                  </a:txBody>
                  <a:tcPr/>
                </a:tc>
                <a:extLst>
                  <a:ext uri="{0D108BD9-81ED-4DB2-BD59-A6C34878D82A}">
                    <a16:rowId xmlns:a16="http://schemas.microsoft.com/office/drawing/2014/main" val="3110208219"/>
                  </a:ext>
                </a:extLst>
              </a:tr>
              <a:tr h="1216401">
                <a:tc>
                  <a:txBody>
                    <a:bodyPr/>
                    <a:lstStyle/>
                    <a:p>
                      <a:r>
                        <a:rPr lang="en-US" sz="1000" dirty="0"/>
                        <a:t>1.</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505050"/>
                          </a:solidFill>
                          <a:effectLst/>
                          <a:latin typeface="+mn-lt"/>
                        </a:rPr>
                        <a:t>Improving the prediction accuracy of soil nutrient classification by optimizing extreme learning machine parameters .</a:t>
                      </a:r>
                    </a:p>
                  </a:txBody>
                  <a:tcPr/>
                </a:tc>
                <a:tc>
                  <a:txBody>
                    <a:bodyPr/>
                    <a:lstStyle/>
                    <a:p>
                      <a:pPr algn="l"/>
                      <a:r>
                        <a:rPr lang="en-IN" sz="1000" b="0" i="0" u="none" strike="noStrike" dirty="0">
                          <a:solidFill>
                            <a:schemeClr val="tx1"/>
                          </a:solidFill>
                          <a:effectLst/>
                          <a:latin typeface="+mn-lt"/>
                        </a:rPr>
                        <a:t>M.S. </a:t>
                      </a:r>
                      <a:r>
                        <a:rPr lang="en-IN" sz="1000" b="0" i="0" u="none" strike="noStrike" dirty="0" err="1">
                          <a:solidFill>
                            <a:schemeClr val="tx1"/>
                          </a:solidFill>
                          <a:effectLst/>
                          <a:latin typeface="+mn-lt"/>
                        </a:rPr>
                        <a:t>Suchithra</a:t>
                      </a:r>
                      <a:r>
                        <a:rPr lang="en-IN" sz="1000" b="0" i="0" u="none" strike="noStrike" dirty="0">
                          <a:solidFill>
                            <a:schemeClr val="tx1"/>
                          </a:solidFill>
                          <a:effectLst/>
                          <a:latin typeface="+mn-lt"/>
                        </a:rPr>
                        <a:t>, </a:t>
                      </a:r>
                    </a:p>
                    <a:p>
                      <a:pPr algn="l"/>
                      <a:r>
                        <a:rPr lang="en-IN" sz="1000" b="0" i="0" u="none" strike="noStrike" dirty="0">
                          <a:solidFill>
                            <a:schemeClr val="tx1"/>
                          </a:solidFill>
                          <a:effectLst/>
                          <a:latin typeface="+mn-lt"/>
                        </a:rPr>
                        <a:t>Maya L. Pai </a:t>
                      </a:r>
                    </a:p>
                    <a:p>
                      <a:endParaRPr lang="en-IN" sz="1000" dirty="0"/>
                    </a:p>
                  </a:txBody>
                  <a:tcPr/>
                </a:tc>
                <a:tc>
                  <a:txBody>
                    <a:bodyPr/>
                    <a:lstStyle/>
                    <a:p>
                      <a:r>
                        <a:rPr lang="en-US" sz="1000" dirty="0"/>
                        <a:t>2022</a:t>
                      </a:r>
                      <a:endParaRPr lang="en-IN" sz="1000" dirty="0"/>
                    </a:p>
                  </a:txBody>
                  <a:tcPr/>
                </a:tc>
                <a:tc>
                  <a:txBody>
                    <a:bodyPr/>
                    <a:lstStyle/>
                    <a:p>
                      <a:r>
                        <a:rPr lang="en-IN" sz="1000" dirty="0"/>
                        <a:t>Google </a:t>
                      </a:r>
                      <a:r>
                        <a:rPr lang="en-IN" sz="1000" dirty="0" err="1"/>
                        <a:t>Colab</a:t>
                      </a:r>
                      <a:endParaRPr lang="en-IN" sz="1000" dirty="0"/>
                    </a:p>
                  </a:txBody>
                  <a:tcPr/>
                </a:tc>
                <a:tc>
                  <a:txBody>
                    <a:bodyPr/>
                    <a:lstStyle/>
                    <a:p>
                      <a:r>
                        <a:rPr lang="en-US" sz="1000" dirty="0"/>
                        <a:t>The main objective of this work is to classify area wise soil fertility indices based on the village level soil fertility information, which can be used in making a village wise soil fertility index analysis report.</a:t>
                      </a:r>
                      <a:endParaRPr lang="en-IN" sz="1000" dirty="0"/>
                    </a:p>
                  </a:txBody>
                  <a:tcPr/>
                </a:tc>
                <a:tc>
                  <a:txBody>
                    <a:bodyPr/>
                    <a:lstStyle/>
                    <a:p>
                      <a:r>
                        <a:rPr lang="en-IN" sz="1000" dirty="0"/>
                        <a:t>It predicts the fertility index and </a:t>
                      </a:r>
                      <a:r>
                        <a:rPr lang="en-IN" sz="1000" dirty="0" err="1"/>
                        <a:t>ph</a:t>
                      </a:r>
                      <a:r>
                        <a:rPr lang="en-IN" sz="1000" dirty="0"/>
                        <a:t> level of soil and mainly focused on </a:t>
                      </a:r>
                      <a:r>
                        <a:rPr lang="en-IN" sz="1000" dirty="0" err="1"/>
                        <a:t>kerala</a:t>
                      </a:r>
                      <a:r>
                        <a:rPr lang="en-IN" sz="1000" dirty="0"/>
                        <a:t> region.</a:t>
                      </a:r>
                    </a:p>
                  </a:txBody>
                  <a:tcPr/>
                </a:tc>
                <a:tc>
                  <a:txBody>
                    <a:bodyPr/>
                    <a:lstStyle/>
                    <a:p>
                      <a:pPr algn="just">
                        <a:lnSpc>
                          <a:spcPct val="100000"/>
                        </a:lnSpc>
                      </a:pPr>
                      <a:r>
                        <a:rPr lang="en-US" sz="1000" dirty="0"/>
                        <a:t>This paper suggests solutions to the classification problems of soil nutrient which are solved using the fast learning classification technique known as Extreme Learning Machine (ELM) with different activation functions. </a:t>
                      </a:r>
                    </a:p>
                  </a:txBody>
                  <a:tcPr/>
                </a:tc>
                <a:extLst>
                  <a:ext uri="{0D108BD9-81ED-4DB2-BD59-A6C34878D82A}">
                    <a16:rowId xmlns:a16="http://schemas.microsoft.com/office/drawing/2014/main" val="4221941462"/>
                  </a:ext>
                </a:extLst>
              </a:tr>
              <a:tr h="1357843">
                <a:tc>
                  <a:txBody>
                    <a:bodyPr/>
                    <a:lstStyle/>
                    <a:p>
                      <a:r>
                        <a:rPr lang="en-US" sz="1000" dirty="0"/>
                        <a:t>2.</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505050"/>
                          </a:solidFill>
                          <a:effectLst/>
                          <a:latin typeface="+mn-lt"/>
                        </a:rPr>
                        <a:t>Smart farming using Machine Learning and Deep Learning techniques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chemeClr val="tx1"/>
                          </a:solidFill>
                          <a:effectLst/>
                          <a:latin typeface="+mn-lt"/>
                        </a:rPr>
                        <a:t>Senthil Kumar Swami </a:t>
                      </a:r>
                      <a:r>
                        <a:rPr lang="en-IN" sz="1000" b="0" i="0" u="none" strike="noStrike" dirty="0" err="1">
                          <a:solidFill>
                            <a:schemeClr val="tx1"/>
                          </a:solidFill>
                          <a:effectLst/>
                          <a:latin typeface="+mn-lt"/>
                        </a:rPr>
                        <a:t>Durai</a:t>
                      </a:r>
                      <a:r>
                        <a:rPr lang="en-IN" sz="1000" b="0" i="0" u="none" strike="noStrike" dirty="0">
                          <a:solidFill>
                            <a:schemeClr val="tx1"/>
                          </a:solidFill>
                          <a:effectLst/>
                          <a:latin typeface="+mn-lt"/>
                        </a:rPr>
                        <a:t>, Mary </a:t>
                      </a:r>
                      <a:r>
                        <a:rPr lang="en-IN" sz="1000" b="0" i="0" u="none" strike="noStrike" dirty="0" err="1">
                          <a:solidFill>
                            <a:schemeClr val="tx1"/>
                          </a:solidFill>
                          <a:effectLst/>
                          <a:latin typeface="+mn-lt"/>
                        </a:rPr>
                        <a:t>Divya</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Shamili</a:t>
                      </a:r>
                      <a:r>
                        <a:rPr lang="en-IN" sz="1000" b="0" i="0" u="none" strike="noStrike" dirty="0">
                          <a:solidFill>
                            <a:schemeClr val="tx1"/>
                          </a:solidFill>
                          <a:effectLst/>
                          <a:latin typeface="+mn-lt"/>
                        </a:rPr>
                        <a:t> </a:t>
                      </a:r>
                    </a:p>
                  </a:txBody>
                  <a:tcPr/>
                </a:tc>
                <a:tc>
                  <a:txBody>
                    <a:bodyPr/>
                    <a:lstStyle/>
                    <a:p>
                      <a:r>
                        <a:rPr lang="en-US" sz="1000" dirty="0"/>
                        <a:t>2022</a:t>
                      </a:r>
                      <a:endParaRPr lang="en-IN" sz="1000" dirty="0"/>
                    </a:p>
                  </a:txBody>
                  <a:tcPr/>
                </a:tc>
                <a:tc>
                  <a:txBody>
                    <a:bodyPr/>
                    <a:lstStyle/>
                    <a:p>
                      <a:r>
                        <a:rPr lang="en-IN" sz="1000" dirty="0" err="1"/>
                        <a:t>Pycharm</a:t>
                      </a:r>
                      <a:r>
                        <a:rPr lang="en-IN" sz="1000" dirty="0"/>
                        <a:t>,</a:t>
                      </a:r>
                    </a:p>
                    <a:p>
                      <a:r>
                        <a:rPr lang="en-IN" sz="1000" dirty="0" err="1"/>
                        <a:t>Jupter</a:t>
                      </a:r>
                      <a:r>
                        <a:rPr lang="en-IN" sz="1000" dirty="0"/>
                        <a:t> notebook</a:t>
                      </a:r>
                    </a:p>
                  </a:txBody>
                  <a:tcPr/>
                </a:tc>
                <a:tc>
                  <a:txBody>
                    <a:bodyPr/>
                    <a:lstStyle/>
                    <a:p>
                      <a:r>
                        <a:rPr lang="en-US" sz="1000" dirty="0"/>
                        <a:t>Four modules proposed in this work such as crop recommendation, weed identification, Pesticide recommendation, crop cost estimation. The proposed work is a Web application developed through Django framework.</a:t>
                      </a:r>
                      <a:endParaRPr lang="en-IN" sz="1000" dirty="0"/>
                    </a:p>
                  </a:txBody>
                  <a:tcPr/>
                </a:tc>
                <a:tc>
                  <a:txBody>
                    <a:bodyPr/>
                    <a:lstStyle/>
                    <a:p>
                      <a:r>
                        <a:rPr lang="en-IN" sz="1000" dirty="0"/>
                        <a:t>Crop recommendation achieves an accuracy of 91% .</a:t>
                      </a:r>
                    </a:p>
                  </a:txBody>
                  <a:tcPr/>
                </a:tc>
                <a:tc>
                  <a:txBody>
                    <a:bodyPr/>
                    <a:lstStyle/>
                    <a:p>
                      <a:pPr algn="just">
                        <a:lnSpc>
                          <a:spcPct val="100000"/>
                        </a:lnSpc>
                      </a:pPr>
                      <a:r>
                        <a:rPr lang="en-US" sz="1000" dirty="0"/>
                        <a:t>The purpose of this paper is to help an individual farm be efficient and thus achieve high yield at a low cost. It also helps to predict the total costs required for growth. It will help one to plan ahead Pre-cultivation activities lead to an integrated solution in agriculture. </a:t>
                      </a:r>
                    </a:p>
                  </a:txBody>
                  <a:tcPr/>
                </a:tc>
                <a:extLst>
                  <a:ext uri="{0D108BD9-81ED-4DB2-BD59-A6C34878D82A}">
                    <a16:rowId xmlns:a16="http://schemas.microsoft.com/office/drawing/2014/main" val="4200975490"/>
                  </a:ext>
                </a:extLst>
              </a:tr>
              <a:tr h="1782169">
                <a:tc>
                  <a:txBody>
                    <a:bodyPr/>
                    <a:lstStyle/>
                    <a:p>
                      <a:r>
                        <a:rPr lang="en-US" sz="1000" dirty="0"/>
                        <a:t>3.</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505050"/>
                          </a:solidFill>
                          <a:effectLst/>
                          <a:latin typeface="+mn-lt"/>
                        </a:rPr>
                        <a:t>Agricultural decision system based on advanced machine learning models for yield prediction: Case of East African countries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err="1">
                          <a:solidFill>
                            <a:schemeClr val="tx1"/>
                          </a:solidFill>
                          <a:effectLst/>
                          <a:latin typeface="+mn-lt"/>
                        </a:rPr>
                        <a:t>Rubby</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Aworka</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Lontsi</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Saadio</a:t>
                      </a:r>
                      <a:r>
                        <a:rPr lang="en-IN" sz="1000" b="0" i="0" u="none" strike="noStrike" dirty="0">
                          <a:solidFill>
                            <a:schemeClr val="tx1"/>
                          </a:solidFill>
                          <a:effectLst/>
                          <a:latin typeface="+mn-lt"/>
                        </a:rPr>
                        <a:t> Cedric, Wilfried Yves Hamilton </a:t>
                      </a:r>
                      <a:r>
                        <a:rPr lang="en-IN" sz="1000" b="0" i="0" u="none" strike="noStrike" dirty="0" err="1">
                          <a:solidFill>
                            <a:schemeClr val="tx1"/>
                          </a:solidFill>
                          <a:effectLst/>
                          <a:latin typeface="+mn-lt"/>
                        </a:rPr>
                        <a:t>Adoni</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Jérémie</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Thouakesseh</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Zoueu</a:t>
                      </a:r>
                      <a:r>
                        <a:rPr lang="en-IN" sz="1000" b="0" i="0" u="none" strike="noStrike" dirty="0">
                          <a:solidFill>
                            <a:schemeClr val="tx1"/>
                          </a:solidFill>
                          <a:effectLst/>
                          <a:latin typeface="+mn-lt"/>
                        </a:rPr>
                        <a:t>, Franck </a:t>
                      </a:r>
                      <a:r>
                        <a:rPr lang="en-IN" sz="1000" b="0" i="0" u="none" strike="noStrike" dirty="0" err="1">
                          <a:solidFill>
                            <a:schemeClr val="tx1"/>
                          </a:solidFill>
                          <a:effectLst/>
                          <a:latin typeface="+mn-lt"/>
                        </a:rPr>
                        <a:t>Kalala</a:t>
                      </a:r>
                      <a:r>
                        <a:rPr lang="en-IN" sz="1000" b="0" i="0" u="none" strike="noStrike" dirty="0">
                          <a:solidFill>
                            <a:schemeClr val="tx1"/>
                          </a:solidFill>
                          <a:effectLst/>
                          <a:latin typeface="+mn-lt"/>
                        </a:rPr>
                        <a:t> Mutombo, Charles </a:t>
                      </a:r>
                      <a:r>
                        <a:rPr lang="en-IN" sz="1000" b="0" i="0" u="none" strike="noStrike" dirty="0" err="1">
                          <a:solidFill>
                            <a:schemeClr val="tx1"/>
                          </a:solidFill>
                          <a:effectLst/>
                          <a:latin typeface="+mn-lt"/>
                        </a:rPr>
                        <a:t>Lebon</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Mberi</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Kimpolo</a:t>
                      </a:r>
                      <a:r>
                        <a:rPr lang="en-IN" sz="1000" b="0" i="0" u="none" strike="noStrike" dirty="0">
                          <a:solidFill>
                            <a:schemeClr val="tx1"/>
                          </a:solidFill>
                          <a:effectLst/>
                          <a:latin typeface="+mn-lt"/>
                        </a:rPr>
                        <a:t>, Tarik </a:t>
                      </a:r>
                      <a:r>
                        <a:rPr lang="en-IN" sz="1000" b="0" i="0" u="none" strike="noStrike" dirty="0" err="1">
                          <a:solidFill>
                            <a:schemeClr val="tx1"/>
                          </a:solidFill>
                          <a:effectLst/>
                          <a:latin typeface="+mn-lt"/>
                        </a:rPr>
                        <a:t>Nahhal</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Moez</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Krichen</a:t>
                      </a:r>
                      <a:r>
                        <a:rPr lang="en-IN" sz="1000" b="0" i="0" u="none" strike="noStrike" dirty="0">
                          <a:solidFill>
                            <a:schemeClr val="tx1"/>
                          </a:solidFill>
                          <a:effectLst/>
                          <a:latin typeface="+mn-lt"/>
                        </a:rPr>
                        <a:t> .</a:t>
                      </a:r>
                    </a:p>
                  </a:txBody>
                  <a:tcPr/>
                </a:tc>
                <a:tc>
                  <a:txBody>
                    <a:bodyPr/>
                    <a:lstStyle/>
                    <a:p>
                      <a:r>
                        <a:rPr lang="en-US" sz="1000"/>
                        <a:t>2022</a:t>
                      </a:r>
                      <a:endParaRPr lang="en-IN" sz="1000" dirty="0"/>
                    </a:p>
                  </a:txBody>
                  <a:tcPr/>
                </a:tc>
                <a:tc>
                  <a:txBody>
                    <a:bodyPr/>
                    <a:lstStyle/>
                    <a:p>
                      <a:r>
                        <a:rPr lang="en-IN" sz="1000" dirty="0" err="1"/>
                        <a:t>Jupyter</a:t>
                      </a:r>
                      <a:r>
                        <a:rPr lang="en-IN" sz="1000" dirty="0"/>
                        <a:t> Notebook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Proposed three non-parametric models for our predictive </a:t>
                      </a:r>
                      <a:r>
                        <a:rPr lang="en-US" sz="1000" dirty="0" err="1"/>
                        <a:t>analysisof</a:t>
                      </a:r>
                      <a:r>
                        <a:rPr lang="en-US" sz="1000" dirty="0"/>
                        <a:t> crop yield. Two of the models are tree ensembles: Crop Random Forest(CRF) and Crop Gradient Boosting Machine (CGBM). The other </a:t>
                      </a:r>
                      <a:r>
                        <a:rPr lang="en-US" sz="1000" dirty="0" err="1"/>
                        <a:t>modelis</a:t>
                      </a:r>
                      <a:r>
                        <a:rPr lang="en-US" sz="1000" dirty="0"/>
                        <a:t> linear, which is Crop Support Vector Machine (CSVM).</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Predict an annual crop </a:t>
                      </a:r>
                      <a:r>
                        <a:rPr lang="en-US" sz="1000" dirty="0" err="1"/>
                        <a:t>yieldat</a:t>
                      </a:r>
                      <a:r>
                        <a:rPr lang="en-US" sz="1000" dirty="0"/>
                        <a:t> the country-level of four crops in fourteen East African countries</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Crop Random Forest, Crop Gradient Boosting Machine, and Crop Support Vector Machine are three crop prediction models proposed in this paper. The paper makes use of advanced machine learning models to develop a decision system based on climate data, crop production data, and pesticide data. </a:t>
                      </a:r>
                    </a:p>
                  </a:txBody>
                  <a:tcPr/>
                </a:tc>
                <a:extLst>
                  <a:ext uri="{0D108BD9-81ED-4DB2-BD59-A6C34878D82A}">
                    <a16:rowId xmlns:a16="http://schemas.microsoft.com/office/drawing/2014/main" val="3290676975"/>
                  </a:ext>
                </a:extLst>
              </a:tr>
            </a:tbl>
          </a:graphicData>
        </a:graphic>
      </p:graphicFrame>
      <p:sp>
        <p:nvSpPr>
          <p:cNvPr id="2" name="Footer Placeholder 5">
            <a:extLst>
              <a:ext uri="{FF2B5EF4-FFF2-40B4-BE49-F238E27FC236}">
                <a16:creationId xmlns:a16="http://schemas.microsoft.com/office/drawing/2014/main" id="{16BDF9DE-D253-9045-0E1C-73CE00C1A075}"/>
              </a:ext>
            </a:extLst>
          </p:cNvPr>
          <p:cNvSpPr txBox="1">
            <a:spLocks/>
          </p:cNvSpPr>
          <p:nvPr/>
        </p:nvSpPr>
        <p:spPr>
          <a:xfrm>
            <a:off x="3480319" y="6213283"/>
            <a:ext cx="5822302"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27901626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LITERATURE REVIEW</a:t>
            </a:r>
            <a:endParaRPr lang="en-US" dirty="0">
              <a:latin typeface="Segoe UI Light" panose="020B0502040204020203" pitchFamily="34" charset="0"/>
              <a:cs typeface="Segoe UI Light" panose="020B0502040204020203" pitchFamily="34" charset="0"/>
            </a:endParaRPr>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a:xfrm>
            <a:off x="543474" y="6203952"/>
            <a:ext cx="3276600" cy="365125"/>
          </a:xfrm>
        </p:spPr>
        <p:txBody>
          <a:bodyPr/>
          <a:lstStyle/>
          <a:p>
            <a:fld id="{4E89DCEA-2215-442D-AEC5-9C4F4D2390FB}" type="datetime1">
              <a:rPr lang="en-IN" sz="1000" smtClean="0"/>
              <a:t>28-02-2023</a:t>
            </a:fld>
            <a:endParaRPr lang="en-US" sz="1000" dirty="0"/>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5</a:t>
            </a:fld>
            <a:endParaRPr lang="en-US" sz="1000" dirty="0"/>
          </a:p>
        </p:txBody>
      </p:sp>
      <p:graphicFrame>
        <p:nvGraphicFramePr>
          <p:cNvPr id="2" name="Table 2">
            <a:extLst>
              <a:ext uri="{FF2B5EF4-FFF2-40B4-BE49-F238E27FC236}">
                <a16:creationId xmlns:a16="http://schemas.microsoft.com/office/drawing/2014/main" id="{F10E5DC0-768E-7CB1-0EEC-912610DF8D85}"/>
              </a:ext>
            </a:extLst>
          </p:cNvPr>
          <p:cNvGraphicFramePr>
            <a:graphicFrameLocks noGrp="1"/>
          </p:cNvGraphicFramePr>
          <p:nvPr>
            <p:extLst>
              <p:ext uri="{D42A27DB-BD31-4B8C-83A1-F6EECF244321}">
                <p14:modId xmlns:p14="http://schemas.microsoft.com/office/powerpoint/2010/main" val="797598651"/>
              </p:ext>
            </p:extLst>
          </p:nvPr>
        </p:nvGraphicFramePr>
        <p:xfrm>
          <a:off x="407402" y="1380726"/>
          <a:ext cx="11377196" cy="4785360"/>
        </p:xfrm>
        <a:graphic>
          <a:graphicData uri="http://schemas.openxmlformats.org/drawingml/2006/table">
            <a:tbl>
              <a:tblPr firstRow="1" bandRow="1">
                <a:tableStyleId>{5C22544A-7EE6-4342-B048-85BDC9FD1C3A}</a:tableStyleId>
              </a:tblPr>
              <a:tblGrid>
                <a:gridCol w="695191">
                  <a:extLst>
                    <a:ext uri="{9D8B030D-6E8A-4147-A177-3AD203B41FA5}">
                      <a16:colId xmlns:a16="http://schemas.microsoft.com/office/drawing/2014/main" val="2138246349"/>
                    </a:ext>
                  </a:extLst>
                </a:gridCol>
                <a:gridCol w="1753774">
                  <a:extLst>
                    <a:ext uri="{9D8B030D-6E8A-4147-A177-3AD203B41FA5}">
                      <a16:colId xmlns:a16="http://schemas.microsoft.com/office/drawing/2014/main" val="2422684130"/>
                    </a:ext>
                  </a:extLst>
                </a:gridCol>
                <a:gridCol w="1843452">
                  <a:extLst>
                    <a:ext uri="{9D8B030D-6E8A-4147-A177-3AD203B41FA5}">
                      <a16:colId xmlns:a16="http://schemas.microsoft.com/office/drawing/2014/main" val="3277970966"/>
                    </a:ext>
                  </a:extLst>
                </a:gridCol>
                <a:gridCol w="652910">
                  <a:extLst>
                    <a:ext uri="{9D8B030D-6E8A-4147-A177-3AD203B41FA5}">
                      <a16:colId xmlns:a16="http://schemas.microsoft.com/office/drawing/2014/main" val="2778501491"/>
                    </a:ext>
                  </a:extLst>
                </a:gridCol>
                <a:gridCol w="951818">
                  <a:extLst>
                    <a:ext uri="{9D8B030D-6E8A-4147-A177-3AD203B41FA5}">
                      <a16:colId xmlns:a16="http://schemas.microsoft.com/office/drawing/2014/main" val="1303591218"/>
                    </a:ext>
                  </a:extLst>
                </a:gridCol>
                <a:gridCol w="2023376">
                  <a:extLst>
                    <a:ext uri="{9D8B030D-6E8A-4147-A177-3AD203B41FA5}">
                      <a16:colId xmlns:a16="http://schemas.microsoft.com/office/drawing/2014/main" val="4139026574"/>
                    </a:ext>
                  </a:extLst>
                </a:gridCol>
                <a:gridCol w="1322342">
                  <a:extLst>
                    <a:ext uri="{9D8B030D-6E8A-4147-A177-3AD203B41FA5}">
                      <a16:colId xmlns:a16="http://schemas.microsoft.com/office/drawing/2014/main" val="4063647830"/>
                    </a:ext>
                  </a:extLst>
                </a:gridCol>
                <a:gridCol w="2134333">
                  <a:extLst>
                    <a:ext uri="{9D8B030D-6E8A-4147-A177-3AD203B41FA5}">
                      <a16:colId xmlns:a16="http://schemas.microsoft.com/office/drawing/2014/main" val="2185402860"/>
                    </a:ext>
                  </a:extLst>
                </a:gridCol>
              </a:tblGrid>
              <a:tr h="367056">
                <a:tc>
                  <a:txBody>
                    <a:bodyPr/>
                    <a:lstStyle/>
                    <a:p>
                      <a:r>
                        <a:rPr lang="en-US" sz="1000" dirty="0"/>
                        <a:t>S.NO</a:t>
                      </a:r>
                      <a:endParaRPr lang="en-IN" sz="1000" dirty="0"/>
                    </a:p>
                  </a:txBody>
                  <a:tcPr/>
                </a:tc>
                <a:tc>
                  <a:txBody>
                    <a:bodyPr/>
                    <a:lstStyle/>
                    <a:p>
                      <a:r>
                        <a:rPr lang="en-US" sz="1000" dirty="0"/>
                        <a:t>TITLE</a:t>
                      </a:r>
                      <a:endParaRPr lang="en-IN" sz="1000" dirty="0"/>
                    </a:p>
                  </a:txBody>
                  <a:tcPr/>
                </a:tc>
                <a:tc>
                  <a:txBody>
                    <a:bodyPr/>
                    <a:lstStyle/>
                    <a:p>
                      <a:r>
                        <a:rPr lang="en-US" sz="1000" dirty="0"/>
                        <a:t>AUTHOR</a:t>
                      </a:r>
                      <a:endParaRPr lang="en-IN" sz="1000" dirty="0"/>
                    </a:p>
                  </a:txBody>
                  <a:tcPr/>
                </a:tc>
                <a:tc>
                  <a:txBody>
                    <a:bodyPr/>
                    <a:lstStyle/>
                    <a:p>
                      <a:r>
                        <a:rPr lang="en-US" sz="1000" dirty="0"/>
                        <a:t>YEAR</a:t>
                      </a:r>
                      <a:endParaRPr lang="en-IN" sz="1000" dirty="0"/>
                    </a:p>
                  </a:txBody>
                  <a:tcPr/>
                </a:tc>
                <a:tc>
                  <a:txBody>
                    <a:bodyPr/>
                    <a:lstStyle/>
                    <a:p>
                      <a:r>
                        <a:rPr lang="en-US" sz="1000" dirty="0"/>
                        <a:t>SOFTWARE/HARDWARE</a:t>
                      </a:r>
                      <a:endParaRPr lang="en-IN" sz="1000" dirty="0"/>
                    </a:p>
                  </a:txBody>
                  <a:tcPr/>
                </a:tc>
                <a:tc>
                  <a:txBody>
                    <a:bodyPr/>
                    <a:lstStyle/>
                    <a:p>
                      <a:r>
                        <a:rPr lang="en-US" sz="1000" dirty="0"/>
                        <a:t>METHODOLOGY</a:t>
                      </a:r>
                      <a:endParaRPr lang="en-IN" sz="1000" dirty="0"/>
                    </a:p>
                  </a:txBody>
                  <a:tcPr/>
                </a:tc>
                <a:tc>
                  <a:txBody>
                    <a:bodyPr/>
                    <a:lstStyle/>
                    <a:p>
                      <a:r>
                        <a:rPr lang="en-US" sz="1000" dirty="0"/>
                        <a:t>KEYPOINTS</a:t>
                      </a:r>
                      <a:endParaRPr lang="en-IN" sz="1000" dirty="0"/>
                    </a:p>
                  </a:txBody>
                  <a:tcPr/>
                </a:tc>
                <a:tc>
                  <a:txBody>
                    <a:bodyPr/>
                    <a:lstStyle/>
                    <a:p>
                      <a:r>
                        <a:rPr lang="en-US" sz="1000" dirty="0"/>
                        <a:t>INFERENCE</a:t>
                      </a:r>
                      <a:endParaRPr lang="en-IN" sz="1000" dirty="0"/>
                    </a:p>
                  </a:txBody>
                  <a:tcPr/>
                </a:tc>
                <a:extLst>
                  <a:ext uri="{0D108BD9-81ED-4DB2-BD59-A6C34878D82A}">
                    <a16:rowId xmlns:a16="http://schemas.microsoft.com/office/drawing/2014/main" val="3186238789"/>
                  </a:ext>
                </a:extLst>
              </a:tr>
              <a:tr h="1919987">
                <a:tc>
                  <a:txBody>
                    <a:bodyPr/>
                    <a:lstStyle/>
                    <a:p>
                      <a:r>
                        <a:rPr lang="en-US" sz="1000" dirty="0"/>
                        <a:t>4</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505050"/>
                          </a:solidFill>
                          <a:effectLst/>
                          <a:latin typeface="+mn-lt"/>
                        </a:rPr>
                        <a:t>Untangling the effect of soil quality on rice productivity under a 16-years long-term fertilizer experiment using conditional random forest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err="1">
                          <a:solidFill>
                            <a:schemeClr val="tx1"/>
                          </a:solidFill>
                          <a:effectLst/>
                          <a:latin typeface="+mn-lt"/>
                        </a:rPr>
                        <a:t>Saheed</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Garnaik</a:t>
                      </a:r>
                      <a:r>
                        <a:rPr lang="en-IN" sz="1000" b="0" i="0" u="none" strike="noStrike" dirty="0">
                          <a:solidFill>
                            <a:schemeClr val="tx1"/>
                          </a:solidFill>
                          <a:effectLst/>
                          <a:latin typeface="+mn-lt"/>
                        </a:rPr>
                        <a:t>, Prasanna Kumar </a:t>
                      </a:r>
                      <a:r>
                        <a:rPr lang="en-IN" sz="1000" b="0" i="0" u="none" strike="noStrike" dirty="0" err="1">
                          <a:solidFill>
                            <a:schemeClr val="tx1"/>
                          </a:solidFill>
                          <a:effectLst/>
                          <a:latin typeface="+mn-lt"/>
                        </a:rPr>
                        <a:t>Samant</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Mitali</a:t>
                      </a:r>
                      <a:r>
                        <a:rPr lang="en-IN" sz="1000" b="0" i="0" u="none" strike="noStrike" dirty="0">
                          <a:solidFill>
                            <a:schemeClr val="tx1"/>
                          </a:solidFill>
                          <a:effectLst/>
                          <a:latin typeface="+mn-lt"/>
                        </a:rPr>
                        <a:t> Mandal, Tushar Ranjan Mohanty, </a:t>
                      </a:r>
                      <a:r>
                        <a:rPr lang="en-IN" sz="1000" b="0" i="0" u="none" strike="noStrike" dirty="0" err="1">
                          <a:solidFill>
                            <a:schemeClr val="tx1"/>
                          </a:solidFill>
                          <a:effectLst/>
                          <a:latin typeface="+mn-lt"/>
                        </a:rPr>
                        <a:t>Sanat</a:t>
                      </a:r>
                      <a:r>
                        <a:rPr lang="en-IN" sz="1000" b="0" i="0" u="none" strike="noStrike" dirty="0">
                          <a:solidFill>
                            <a:schemeClr val="tx1"/>
                          </a:solidFill>
                          <a:effectLst/>
                          <a:latin typeface="+mn-lt"/>
                        </a:rPr>
                        <a:t> Kumar </a:t>
                      </a:r>
                      <a:r>
                        <a:rPr lang="en-IN" sz="1000" b="0" i="0" u="none" strike="noStrike" dirty="0" err="1">
                          <a:solidFill>
                            <a:schemeClr val="tx1"/>
                          </a:solidFill>
                          <a:effectLst/>
                          <a:latin typeface="+mn-lt"/>
                        </a:rPr>
                        <a:t>Dwibedi</a:t>
                      </a:r>
                      <a:r>
                        <a:rPr lang="en-IN" sz="1000" b="0" i="0" u="none" strike="noStrike" dirty="0">
                          <a:solidFill>
                            <a:schemeClr val="tx1"/>
                          </a:solidFill>
                          <a:effectLst/>
                          <a:latin typeface="+mn-lt"/>
                        </a:rPr>
                        <a:t>, Ranjan Kumar Patra, Kiran Kumar Mohapatra, R.H. </a:t>
                      </a:r>
                      <a:r>
                        <a:rPr lang="en-IN" sz="1000" b="0" i="0" u="none" strike="noStrike" dirty="0" err="1">
                          <a:solidFill>
                            <a:schemeClr val="tx1"/>
                          </a:solidFill>
                          <a:effectLst/>
                          <a:latin typeface="+mn-lt"/>
                        </a:rPr>
                        <a:t>Wanjari</a:t>
                      </a:r>
                      <a:r>
                        <a:rPr lang="en-IN" sz="1000" b="0" i="0" u="none" strike="noStrike" dirty="0">
                          <a:solidFill>
                            <a:schemeClr val="tx1"/>
                          </a:solidFill>
                          <a:effectLst/>
                          <a:latin typeface="+mn-lt"/>
                        </a:rPr>
                        <a:t>, </a:t>
                      </a:r>
                      <a:r>
                        <a:rPr lang="en-IN" sz="1000" b="0" i="0" u="none" strike="noStrike" dirty="0" err="1">
                          <a:solidFill>
                            <a:schemeClr val="tx1"/>
                          </a:solidFill>
                          <a:effectLst/>
                          <a:latin typeface="+mn-lt"/>
                        </a:rPr>
                        <a:t>Debadatta</a:t>
                      </a:r>
                      <a:r>
                        <a:rPr lang="en-IN" sz="1000" b="0" i="0" u="none" strike="noStrike" dirty="0">
                          <a:solidFill>
                            <a:schemeClr val="tx1"/>
                          </a:solidFill>
                          <a:effectLst/>
                          <a:latin typeface="+mn-lt"/>
                        </a:rPr>
                        <a:t> Sethi, </a:t>
                      </a:r>
                      <a:r>
                        <a:rPr lang="en-IN" sz="1000" b="0" i="0" u="none" strike="noStrike" dirty="0" err="1">
                          <a:solidFill>
                            <a:schemeClr val="tx1"/>
                          </a:solidFill>
                          <a:effectLst/>
                          <a:latin typeface="+mn-lt"/>
                        </a:rPr>
                        <a:t>Dipaka</a:t>
                      </a:r>
                      <a:r>
                        <a:rPr lang="en-IN" sz="1000" b="0" i="0" u="none" strike="noStrike" dirty="0">
                          <a:solidFill>
                            <a:schemeClr val="tx1"/>
                          </a:solidFill>
                          <a:effectLst/>
                          <a:latin typeface="+mn-lt"/>
                        </a:rPr>
                        <a:t> Ranjan </a:t>
                      </a:r>
                      <a:r>
                        <a:rPr lang="en-IN" sz="1000" b="0" i="0" u="none" strike="noStrike" dirty="0" err="1">
                          <a:solidFill>
                            <a:schemeClr val="tx1"/>
                          </a:solidFill>
                          <a:effectLst/>
                          <a:latin typeface="+mn-lt"/>
                        </a:rPr>
                        <a:t>Sena</a:t>
                      </a:r>
                      <a:r>
                        <a:rPr lang="en-IN" sz="1000" b="0" i="0" u="none" strike="noStrike" dirty="0">
                          <a:solidFill>
                            <a:schemeClr val="tx1"/>
                          </a:solidFill>
                          <a:effectLst/>
                          <a:latin typeface="+mn-lt"/>
                        </a:rPr>
                        <a:t>, Tek Bahadur Sapkota, Jagmohan Nayak, Sridhar Patra, </a:t>
                      </a:r>
                      <a:r>
                        <a:rPr lang="en-IN" sz="1000" b="0" i="0" u="none" strike="noStrike" dirty="0" err="1">
                          <a:solidFill>
                            <a:schemeClr val="tx1"/>
                          </a:solidFill>
                          <a:effectLst/>
                          <a:latin typeface="+mn-lt"/>
                        </a:rPr>
                        <a:t>Chiter</a:t>
                      </a:r>
                      <a:r>
                        <a:rPr lang="en-IN" sz="1000" b="0" i="0" u="none" strike="noStrike" dirty="0">
                          <a:solidFill>
                            <a:schemeClr val="tx1"/>
                          </a:solidFill>
                          <a:effectLst/>
                          <a:latin typeface="+mn-lt"/>
                        </a:rPr>
                        <a:t> Mal Parihar, Hari Sankar Nayak.</a:t>
                      </a:r>
                    </a:p>
                  </a:txBody>
                  <a:tcPr/>
                </a:tc>
                <a:tc>
                  <a:txBody>
                    <a:bodyPr/>
                    <a:lstStyle/>
                    <a:p>
                      <a:r>
                        <a:rPr lang="en-US" sz="1000" dirty="0"/>
                        <a:t>2022</a:t>
                      </a:r>
                      <a:endParaRPr lang="en-IN" sz="1000" dirty="0"/>
                    </a:p>
                  </a:txBody>
                  <a:tcPr/>
                </a:tc>
                <a:tc>
                  <a:txBody>
                    <a:bodyPr/>
                    <a:lstStyle/>
                    <a:p>
                      <a:r>
                        <a:rPr lang="en-IN" sz="1000" dirty="0"/>
                        <a:t>Google </a:t>
                      </a:r>
                      <a:r>
                        <a:rPr lang="en-IN" sz="1000" dirty="0" err="1"/>
                        <a:t>colab</a:t>
                      </a:r>
                      <a:endParaRPr lang="en-IN" sz="1000" dirty="0"/>
                    </a:p>
                  </a:txBody>
                  <a:tcPr/>
                </a:tc>
                <a:tc>
                  <a:txBody>
                    <a:bodyPr/>
                    <a:lstStyle/>
                    <a:p>
                      <a:r>
                        <a:rPr lang="en-US" sz="900" b="0" i="0" kern="1200" dirty="0">
                          <a:solidFill>
                            <a:schemeClr val="dk1"/>
                          </a:solidFill>
                          <a:effectLst/>
                          <a:latin typeface="+mn-lt"/>
                          <a:ea typeface="+mn-ea"/>
                          <a:cs typeface="+mn-cs"/>
                        </a:rPr>
                        <a:t>Evaluate the changes in soil physical, chemical, and biological properties under long-term fertilizer application and establish cause and effect relationship between soil properties and rice productivity using interpretable machine learning.</a:t>
                      </a:r>
                      <a:endParaRPr lang="en-IN" sz="900" dirty="0"/>
                    </a:p>
                  </a:txBody>
                  <a:tcPr/>
                </a:tc>
                <a:tc>
                  <a:txBody>
                    <a:bodyPr/>
                    <a:lstStyle/>
                    <a:p>
                      <a:r>
                        <a:rPr lang="en-IN" sz="1000" dirty="0"/>
                        <a:t>It is mainly concentrated on eastern coast of </a:t>
                      </a:r>
                      <a:r>
                        <a:rPr lang="en-IN" sz="1000" dirty="0" err="1"/>
                        <a:t>india</a:t>
                      </a:r>
                      <a:r>
                        <a:rPr lang="en-IN" sz="1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study demonstrated how interpretable machine learning techniques can be used in long-term fertilizer experiments to produce the most meaningful information, and that these techniques can be used in other similar long-term experiments. </a:t>
                      </a:r>
                    </a:p>
                  </a:txBody>
                  <a:tcPr/>
                </a:tc>
                <a:extLst>
                  <a:ext uri="{0D108BD9-81ED-4DB2-BD59-A6C34878D82A}">
                    <a16:rowId xmlns:a16="http://schemas.microsoft.com/office/drawing/2014/main" val="2836931273"/>
                  </a:ext>
                </a:extLst>
              </a:tr>
              <a:tr h="649408">
                <a:tc>
                  <a:txBody>
                    <a:bodyPr/>
                    <a:lstStyle/>
                    <a:p>
                      <a:r>
                        <a:rPr lang="en-US" sz="1000" dirty="0"/>
                        <a:t>5</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505050"/>
                          </a:solidFill>
                          <a:effectLst/>
                          <a:latin typeface="+mn-lt"/>
                        </a:rPr>
                        <a:t>Farmer risk preference and fertilizer use</a:t>
                      </a:r>
                    </a:p>
                  </a:txBody>
                  <a:tcPr/>
                </a:tc>
                <a:tc>
                  <a:txBody>
                    <a:bodyPr/>
                    <a:lstStyle/>
                    <a:p>
                      <a:r>
                        <a:rPr lang="en-IN" sz="1000" b="0" i="0" u="none" strike="noStrike" kern="1200" dirty="0">
                          <a:solidFill>
                            <a:schemeClr val="dk1"/>
                          </a:solidFill>
                          <a:effectLst/>
                          <a:latin typeface="+mn-lt"/>
                          <a:ea typeface="+mn-ea"/>
                          <a:cs typeface="+mn-cs"/>
                        </a:rPr>
                        <a:t>Fang-</a:t>
                      </a:r>
                      <a:r>
                        <a:rPr lang="en-IN" sz="1000" b="0" i="0" u="none" strike="noStrike" kern="1200" dirty="0" err="1">
                          <a:solidFill>
                            <a:schemeClr val="dk1"/>
                          </a:solidFill>
                          <a:effectLst/>
                          <a:latin typeface="+mn-lt"/>
                          <a:ea typeface="+mn-ea"/>
                          <a:cs typeface="+mn-cs"/>
                        </a:rPr>
                        <a:t>binQIAOJi</a:t>
                      </a:r>
                      <a:r>
                        <a:rPr lang="en-IN" sz="1000" b="0" i="0" u="none" strike="noStrike" kern="1200" dirty="0">
                          <a:solidFill>
                            <a:schemeClr val="dk1"/>
                          </a:solidFill>
                          <a:effectLst/>
                          <a:latin typeface="+mn-lt"/>
                          <a:ea typeface="+mn-ea"/>
                          <a:cs typeface="+mn-cs"/>
                        </a:rPr>
                        <a:t>-</a:t>
                      </a:r>
                      <a:r>
                        <a:rPr lang="en-IN" sz="1000" b="0" i="0" u="none" strike="noStrike" kern="1200" dirty="0" err="1">
                          <a:solidFill>
                            <a:schemeClr val="dk1"/>
                          </a:solidFill>
                          <a:effectLst/>
                          <a:latin typeface="+mn-lt"/>
                          <a:ea typeface="+mn-ea"/>
                          <a:cs typeface="+mn-cs"/>
                        </a:rPr>
                        <a:t>kunHUANG</a:t>
                      </a:r>
                      <a:endParaRPr lang="en-IN" sz="1000" dirty="0"/>
                    </a:p>
                  </a:txBody>
                  <a:tcPr/>
                </a:tc>
                <a:tc>
                  <a:txBody>
                    <a:bodyPr/>
                    <a:lstStyle/>
                    <a:p>
                      <a:r>
                        <a:rPr lang="en-US" sz="1000" dirty="0"/>
                        <a:t>2021</a:t>
                      </a:r>
                      <a:endParaRPr lang="en-IN" sz="1000" dirty="0"/>
                    </a:p>
                  </a:txBody>
                  <a:tcPr/>
                </a:tc>
                <a:tc>
                  <a:txBody>
                    <a:bodyPr/>
                    <a:lstStyle/>
                    <a:p>
                      <a:r>
                        <a:rPr lang="en-IN" sz="1000" dirty="0"/>
                        <a:t>Bio Labs are needed</a:t>
                      </a:r>
                    </a:p>
                  </a:txBody>
                  <a:tcPr/>
                </a:tc>
                <a:tc>
                  <a:txBody>
                    <a:bodyPr/>
                    <a:lstStyle/>
                    <a:p>
                      <a:r>
                        <a:rPr lang="en-US" sz="1000" dirty="0"/>
                        <a:t>The degree of risk aversion can have a negative impact on the amount of fertilizer applied.</a:t>
                      </a:r>
                      <a:endParaRPr lang="en-IN" sz="1000" dirty="0"/>
                    </a:p>
                  </a:txBody>
                  <a:tcPr/>
                </a:tc>
                <a:tc>
                  <a:txBody>
                    <a:bodyPr/>
                    <a:lstStyle/>
                    <a:p>
                      <a:r>
                        <a:rPr lang="en-US" sz="1000" dirty="0"/>
                        <a:t>Focus on fertilizer use in cotton production in China.</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This study examines the role of farmers' risk attitudes toward fertilizer use in cotton production.</a:t>
                      </a:r>
                    </a:p>
                  </a:txBody>
                  <a:tcPr/>
                </a:tc>
                <a:extLst>
                  <a:ext uri="{0D108BD9-81ED-4DB2-BD59-A6C34878D82A}">
                    <a16:rowId xmlns:a16="http://schemas.microsoft.com/office/drawing/2014/main" val="2894758318"/>
                  </a:ext>
                </a:extLst>
              </a:tr>
              <a:tr h="1542849">
                <a:tc>
                  <a:txBody>
                    <a:bodyPr/>
                    <a:lstStyle/>
                    <a:p>
                      <a:r>
                        <a:rPr lang="en-US" sz="1000" dirty="0"/>
                        <a:t>6</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505050"/>
                          </a:solidFill>
                          <a:effectLst/>
                          <a:latin typeface="+mn-lt"/>
                        </a:rPr>
                        <a:t>Precision agriculture using IoT data analytics and machine learning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chemeClr val="tx1"/>
                          </a:solidFill>
                          <a:effectLst/>
                          <a:latin typeface="+mn-lt"/>
                        </a:rPr>
                        <a:t>Raves Akhtar, Shabbir Ahmad Sofi </a:t>
                      </a:r>
                    </a:p>
                  </a:txBody>
                  <a:tcPr/>
                </a:tc>
                <a:tc>
                  <a:txBody>
                    <a:bodyPr/>
                    <a:lstStyle/>
                    <a:p>
                      <a:r>
                        <a:rPr lang="en-US" sz="1000" dirty="0"/>
                        <a:t>2021</a:t>
                      </a:r>
                      <a:endParaRPr lang="en-IN" sz="1000" dirty="0"/>
                    </a:p>
                  </a:txBody>
                  <a:tcPr/>
                </a:tc>
                <a:tc>
                  <a:txBody>
                    <a:bodyPr/>
                    <a:lstStyle/>
                    <a:p>
                      <a:r>
                        <a:rPr lang="en-IN" sz="1000" dirty="0" err="1"/>
                        <a:t>Jupyter</a:t>
                      </a:r>
                      <a:r>
                        <a:rPr lang="en-IN" sz="1000" dirty="0"/>
                        <a:t> notebook</a:t>
                      </a:r>
                    </a:p>
                  </a:txBody>
                  <a:tcPr/>
                </a:tc>
                <a:tc>
                  <a:txBody>
                    <a:bodyPr/>
                    <a:lstStyle/>
                    <a:p>
                      <a:r>
                        <a:rPr lang="en-US" sz="1000" dirty="0"/>
                        <a:t>Used the real time data of wireless sensor/IoT nodes as input for linear regression model. User friendly application is developed for farmers to inform about the status of apple orchards.</a:t>
                      </a:r>
                      <a:endParaRPr lang="en-IN" sz="1000" dirty="0"/>
                    </a:p>
                  </a:txBody>
                  <a:tcPr/>
                </a:tc>
                <a:tc>
                  <a:txBody>
                    <a:bodyPr/>
                    <a:lstStyle/>
                    <a:p>
                      <a:r>
                        <a:rPr lang="en-US" sz="1000" dirty="0"/>
                        <a:t>The main aim of this study was to predict the apple scab that is the most common disease of apple crop.</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This paper proposes an apple disease prediction model in apple orchards in Kashmir Valley using data analysis and machine learning in an IoT system. The paper discusses the challenges faced when integrating these technologies into traditional agricultural approaches. </a:t>
                      </a:r>
                    </a:p>
                  </a:txBody>
                  <a:tcPr/>
                </a:tc>
                <a:extLst>
                  <a:ext uri="{0D108BD9-81ED-4DB2-BD59-A6C34878D82A}">
                    <a16:rowId xmlns:a16="http://schemas.microsoft.com/office/drawing/2014/main" val="99305360"/>
                  </a:ext>
                </a:extLst>
              </a:tr>
            </a:tbl>
          </a:graphicData>
        </a:graphic>
      </p:graphicFrame>
      <p:sp>
        <p:nvSpPr>
          <p:cNvPr id="3" name="Footer Placeholder 5">
            <a:extLst>
              <a:ext uri="{FF2B5EF4-FFF2-40B4-BE49-F238E27FC236}">
                <a16:creationId xmlns:a16="http://schemas.microsoft.com/office/drawing/2014/main" id="{B427DE96-0EF0-EFD5-1AC7-8C90E39EE91E}"/>
              </a:ext>
            </a:extLst>
          </p:cNvPr>
          <p:cNvSpPr txBox="1">
            <a:spLocks/>
          </p:cNvSpPr>
          <p:nvPr/>
        </p:nvSpPr>
        <p:spPr>
          <a:xfrm>
            <a:off x="3359021" y="6213283"/>
            <a:ext cx="5868956"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34713774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LITERATURE REVIEW</a:t>
            </a:r>
            <a:endParaRPr lang="en-US" dirty="0">
              <a:latin typeface="Segoe UI Light" panose="020B0502040204020203" pitchFamily="34" charset="0"/>
              <a:cs typeface="Segoe UI Light" panose="020B0502040204020203" pitchFamily="34" charset="0"/>
            </a:endParaRPr>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a:xfrm>
            <a:off x="510118" y="6272532"/>
            <a:ext cx="3276600" cy="365125"/>
          </a:xfrm>
        </p:spPr>
        <p:txBody>
          <a:bodyPr/>
          <a:lstStyle/>
          <a:p>
            <a:fld id="{4688E5E4-6E9A-4E81-9597-30A8E1643560}" type="datetime1">
              <a:rPr lang="en-IN" sz="1000" smtClean="0"/>
              <a:t>28-02-2023</a:t>
            </a:fld>
            <a:endParaRPr lang="en-US" sz="1000" dirty="0"/>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a:xfrm>
            <a:off x="8375904" y="6203952"/>
            <a:ext cx="3276600" cy="365125"/>
          </a:xfrm>
        </p:spPr>
        <p:txBody>
          <a:bodyPr/>
          <a:lstStyle/>
          <a:p>
            <a:fld id="{9860EDB8-5305-433F-BE41-D7A86D811DB3}" type="slidenum">
              <a:rPr lang="en-US" sz="1000" smtClean="0"/>
              <a:pPr/>
              <a:t>6</a:t>
            </a:fld>
            <a:endParaRPr lang="en-US" sz="1000" dirty="0"/>
          </a:p>
        </p:txBody>
      </p:sp>
      <p:graphicFrame>
        <p:nvGraphicFramePr>
          <p:cNvPr id="2" name="Table 5">
            <a:extLst>
              <a:ext uri="{FF2B5EF4-FFF2-40B4-BE49-F238E27FC236}">
                <a16:creationId xmlns:a16="http://schemas.microsoft.com/office/drawing/2014/main" id="{729F7074-ACA3-D9E3-0468-C30BB069E905}"/>
              </a:ext>
            </a:extLst>
          </p:cNvPr>
          <p:cNvGraphicFramePr>
            <a:graphicFrameLocks noGrp="1"/>
          </p:cNvGraphicFramePr>
          <p:nvPr>
            <p:extLst>
              <p:ext uri="{D42A27DB-BD31-4B8C-83A1-F6EECF244321}">
                <p14:modId xmlns:p14="http://schemas.microsoft.com/office/powerpoint/2010/main" val="3006144859"/>
              </p:ext>
            </p:extLst>
          </p:nvPr>
        </p:nvGraphicFramePr>
        <p:xfrm>
          <a:off x="385011" y="1315453"/>
          <a:ext cx="11429996" cy="4819049"/>
        </p:xfrm>
        <a:graphic>
          <a:graphicData uri="http://schemas.openxmlformats.org/drawingml/2006/table">
            <a:tbl>
              <a:tblPr firstRow="1" bandRow="1">
                <a:tableStyleId>{5C22544A-7EE6-4342-B048-85BDC9FD1C3A}</a:tableStyleId>
              </a:tblPr>
              <a:tblGrid>
                <a:gridCol w="568718">
                  <a:extLst>
                    <a:ext uri="{9D8B030D-6E8A-4147-A177-3AD203B41FA5}">
                      <a16:colId xmlns:a16="http://schemas.microsoft.com/office/drawing/2014/main" val="2441431700"/>
                    </a:ext>
                  </a:extLst>
                </a:gridCol>
                <a:gridCol w="1641987">
                  <a:extLst>
                    <a:ext uri="{9D8B030D-6E8A-4147-A177-3AD203B41FA5}">
                      <a16:colId xmlns:a16="http://schemas.microsoft.com/office/drawing/2014/main" val="224904448"/>
                    </a:ext>
                  </a:extLst>
                </a:gridCol>
                <a:gridCol w="1901639">
                  <a:extLst>
                    <a:ext uri="{9D8B030D-6E8A-4147-A177-3AD203B41FA5}">
                      <a16:colId xmlns:a16="http://schemas.microsoft.com/office/drawing/2014/main" val="1201164458"/>
                    </a:ext>
                  </a:extLst>
                </a:gridCol>
                <a:gridCol w="694847">
                  <a:extLst>
                    <a:ext uri="{9D8B030D-6E8A-4147-A177-3AD203B41FA5}">
                      <a16:colId xmlns:a16="http://schemas.microsoft.com/office/drawing/2014/main" val="968223790"/>
                    </a:ext>
                  </a:extLst>
                </a:gridCol>
                <a:gridCol w="943127">
                  <a:extLst>
                    <a:ext uri="{9D8B030D-6E8A-4147-A177-3AD203B41FA5}">
                      <a16:colId xmlns:a16="http://schemas.microsoft.com/office/drawing/2014/main" val="2136870042"/>
                    </a:ext>
                  </a:extLst>
                </a:gridCol>
                <a:gridCol w="1533832">
                  <a:extLst>
                    <a:ext uri="{9D8B030D-6E8A-4147-A177-3AD203B41FA5}">
                      <a16:colId xmlns:a16="http://schemas.microsoft.com/office/drawing/2014/main" val="1911342303"/>
                    </a:ext>
                  </a:extLst>
                </a:gridCol>
                <a:gridCol w="1327355">
                  <a:extLst>
                    <a:ext uri="{9D8B030D-6E8A-4147-A177-3AD203B41FA5}">
                      <a16:colId xmlns:a16="http://schemas.microsoft.com/office/drawing/2014/main" val="2857755356"/>
                    </a:ext>
                  </a:extLst>
                </a:gridCol>
                <a:gridCol w="2818491">
                  <a:extLst>
                    <a:ext uri="{9D8B030D-6E8A-4147-A177-3AD203B41FA5}">
                      <a16:colId xmlns:a16="http://schemas.microsoft.com/office/drawing/2014/main" val="1244306496"/>
                    </a:ext>
                  </a:extLst>
                </a:gridCol>
              </a:tblGrid>
              <a:tr h="382336">
                <a:tc>
                  <a:txBody>
                    <a:bodyPr/>
                    <a:lstStyle/>
                    <a:p>
                      <a:r>
                        <a:rPr lang="en-US" sz="1000" dirty="0"/>
                        <a:t>S.NO</a:t>
                      </a:r>
                    </a:p>
                    <a:p>
                      <a:endParaRPr lang="en-IN" sz="1000" dirty="0"/>
                    </a:p>
                  </a:txBody>
                  <a:tcPr/>
                </a:tc>
                <a:tc>
                  <a:txBody>
                    <a:bodyPr/>
                    <a:lstStyle/>
                    <a:p>
                      <a:r>
                        <a:rPr lang="en-US" sz="1000" dirty="0"/>
                        <a:t>TITLE</a:t>
                      </a:r>
                      <a:endParaRPr lang="en-IN" sz="1000" dirty="0"/>
                    </a:p>
                  </a:txBody>
                  <a:tcPr/>
                </a:tc>
                <a:tc>
                  <a:txBody>
                    <a:bodyPr/>
                    <a:lstStyle/>
                    <a:p>
                      <a:r>
                        <a:rPr lang="en-US" sz="1000" dirty="0"/>
                        <a:t>AUTHOR</a:t>
                      </a:r>
                      <a:endParaRPr lang="en-IN" sz="1000" dirty="0"/>
                    </a:p>
                  </a:txBody>
                  <a:tcPr/>
                </a:tc>
                <a:tc>
                  <a:txBody>
                    <a:bodyPr/>
                    <a:lstStyle/>
                    <a:p>
                      <a:r>
                        <a:rPr lang="en-US" sz="1000" dirty="0"/>
                        <a:t>YEAR</a:t>
                      </a:r>
                      <a:endParaRPr lang="en-IN" sz="1000" dirty="0"/>
                    </a:p>
                  </a:txBody>
                  <a:tcPr/>
                </a:tc>
                <a:tc>
                  <a:txBody>
                    <a:bodyPr/>
                    <a:lstStyle/>
                    <a:p>
                      <a:r>
                        <a:rPr lang="en-US" sz="1000" dirty="0"/>
                        <a:t>SOFTWARE/HARDWARE</a:t>
                      </a:r>
                      <a:endParaRPr lang="en-IN" sz="1000" dirty="0"/>
                    </a:p>
                  </a:txBody>
                  <a:tcPr/>
                </a:tc>
                <a:tc>
                  <a:txBody>
                    <a:bodyPr/>
                    <a:lstStyle/>
                    <a:p>
                      <a:r>
                        <a:rPr lang="en-US" sz="1000" dirty="0"/>
                        <a:t>METHODOLOGY</a:t>
                      </a:r>
                      <a:endParaRPr lang="en-IN" sz="1000" dirty="0"/>
                    </a:p>
                  </a:txBody>
                  <a:tcPr/>
                </a:tc>
                <a:tc>
                  <a:txBody>
                    <a:bodyPr/>
                    <a:lstStyle/>
                    <a:p>
                      <a:r>
                        <a:rPr lang="en-US" sz="1000" dirty="0"/>
                        <a:t>KEYPOINTS</a:t>
                      </a:r>
                      <a:endParaRPr lang="en-IN" sz="1000" dirty="0"/>
                    </a:p>
                  </a:txBody>
                  <a:tcPr/>
                </a:tc>
                <a:tc>
                  <a:txBody>
                    <a:bodyPr/>
                    <a:lstStyle/>
                    <a:p>
                      <a:r>
                        <a:rPr lang="en-US" sz="1000" dirty="0"/>
                        <a:t>INFERENCE</a:t>
                      </a:r>
                      <a:r>
                        <a:rPr lang="en-IN" sz="1000" dirty="0"/>
                        <a:t>-52\-</a:t>
                      </a:r>
                      <a:endParaRPr lang="en-US" sz="1000" dirty="0"/>
                    </a:p>
                  </a:txBody>
                  <a:tcPr/>
                </a:tc>
                <a:extLst>
                  <a:ext uri="{0D108BD9-81ED-4DB2-BD59-A6C34878D82A}">
                    <a16:rowId xmlns:a16="http://schemas.microsoft.com/office/drawing/2014/main" val="3110208219"/>
                  </a:ext>
                </a:extLst>
              </a:tr>
              <a:tr h="1117600">
                <a:tc>
                  <a:txBody>
                    <a:bodyPr/>
                    <a:lstStyle/>
                    <a:p>
                      <a:r>
                        <a:rPr lang="en-US" sz="1000" dirty="0"/>
                        <a:t>7.</a:t>
                      </a:r>
                      <a:endParaRPr lang="en-IN" sz="1000" dirty="0"/>
                    </a:p>
                  </a:txBody>
                  <a:tcPr/>
                </a:tc>
                <a:tc>
                  <a:txBody>
                    <a:bodyPr/>
                    <a:lstStyle/>
                    <a:p>
                      <a:pPr algn="l"/>
                      <a:r>
                        <a:rPr lang="en-US" sz="1000" dirty="0"/>
                        <a:t>Crop yield prediction using machine learning.</a:t>
                      </a:r>
                      <a:endParaRPr lang="en-IN" sz="1000" b="0" i="0" u="none" strike="noStrike" dirty="0">
                        <a:solidFill>
                          <a:srgbClr val="505050"/>
                        </a:solidFill>
                        <a:effectLst/>
                        <a:latin typeface="+mn-lt"/>
                      </a:endParaRPr>
                    </a:p>
                  </a:txBody>
                  <a:tcPr/>
                </a:tc>
                <a:tc>
                  <a:txBody>
                    <a:bodyPr/>
                    <a:lstStyle/>
                    <a:p>
                      <a:pPr algn="l"/>
                      <a:r>
                        <a:rPr lang="en-IN" sz="1000" dirty="0"/>
                        <a:t>Thomas van </a:t>
                      </a:r>
                      <a:r>
                        <a:rPr lang="en-IN" sz="1000" dirty="0" err="1"/>
                        <a:t>Klompenburga</a:t>
                      </a:r>
                      <a:r>
                        <a:rPr lang="en-IN" sz="1000" dirty="0"/>
                        <a:t> , </a:t>
                      </a:r>
                      <a:r>
                        <a:rPr lang="en-IN" sz="1000" dirty="0" err="1"/>
                        <a:t>Ayalew</a:t>
                      </a:r>
                      <a:r>
                        <a:rPr lang="en-IN" sz="1000" dirty="0"/>
                        <a:t> </a:t>
                      </a:r>
                      <a:r>
                        <a:rPr lang="en-IN" sz="1000" dirty="0" err="1"/>
                        <a:t>Kassahuna</a:t>
                      </a:r>
                      <a:r>
                        <a:rPr lang="en-IN" sz="1000" dirty="0"/>
                        <a:t> , </a:t>
                      </a:r>
                      <a:r>
                        <a:rPr lang="en-IN" sz="1000" dirty="0" err="1"/>
                        <a:t>Cagatay</a:t>
                      </a:r>
                      <a:r>
                        <a:rPr lang="en-IN" sz="1000" dirty="0"/>
                        <a:t> </a:t>
                      </a:r>
                      <a:r>
                        <a:rPr lang="en-IN" sz="1000" dirty="0" err="1"/>
                        <a:t>Catal</a:t>
                      </a:r>
                      <a:endParaRPr lang="en-IN" sz="1000" b="0" i="0" u="none" strike="noStrike" dirty="0">
                        <a:solidFill>
                          <a:schemeClr val="tx1"/>
                        </a:solidFill>
                        <a:effectLst/>
                        <a:latin typeface="+mn-lt"/>
                      </a:endParaRPr>
                    </a:p>
                  </a:txBody>
                  <a:tcPr/>
                </a:tc>
                <a:tc>
                  <a:txBody>
                    <a:bodyPr/>
                    <a:lstStyle/>
                    <a:p>
                      <a:r>
                        <a:rPr lang="en-US" sz="1000" dirty="0"/>
                        <a:t>2021</a:t>
                      </a:r>
                      <a:endParaRPr lang="en-IN" sz="1000" dirty="0"/>
                    </a:p>
                  </a:txBody>
                  <a:tcPr/>
                </a:tc>
                <a:tc>
                  <a:txBody>
                    <a:bodyPr/>
                    <a:lstStyle/>
                    <a:p>
                      <a:r>
                        <a:rPr lang="en-IN" sz="1000" dirty="0"/>
                        <a:t>Web browsers.</a:t>
                      </a:r>
                    </a:p>
                  </a:txBody>
                  <a:tcPr/>
                </a:tc>
                <a:tc>
                  <a:txBody>
                    <a:bodyPr/>
                    <a:lstStyle/>
                    <a:p>
                      <a:r>
                        <a:rPr lang="en-IN" sz="1000" dirty="0"/>
                        <a:t>This paper includes the systematic Research analysis.</a:t>
                      </a:r>
                    </a:p>
                  </a:txBody>
                  <a:tcPr/>
                </a:tc>
                <a:tc>
                  <a:txBody>
                    <a:bodyPr/>
                    <a:lstStyle/>
                    <a:p>
                      <a:r>
                        <a:rPr lang="en-US" sz="1000" dirty="0"/>
                        <a:t>Artificial Neural Networks (ANN) is the most used algorithm for crop yield prediction.</a:t>
                      </a:r>
                      <a:endParaRPr lang="en-IN" sz="1000" dirty="0"/>
                    </a:p>
                  </a:txBody>
                  <a:tcPr/>
                </a:tc>
                <a:tc>
                  <a:txBody>
                    <a:bodyPr/>
                    <a:lstStyle/>
                    <a:p>
                      <a:pPr algn="just">
                        <a:lnSpc>
                          <a:spcPct val="100000"/>
                        </a:lnSpc>
                      </a:pPr>
                      <a:r>
                        <a:rPr lang="en-US" sz="1000" dirty="0"/>
                        <a:t>Comprehensive method developed to estimate crop sustainability using supervised algorithms that increase crop yields, reduce manual labor, time spent on various agricultural activities and plant recommendations based on certain soil parameters. </a:t>
                      </a:r>
                    </a:p>
                  </a:txBody>
                  <a:tcPr/>
                </a:tc>
                <a:extLst>
                  <a:ext uri="{0D108BD9-81ED-4DB2-BD59-A6C34878D82A}">
                    <a16:rowId xmlns:a16="http://schemas.microsoft.com/office/drawing/2014/main" val="4221941462"/>
                  </a:ext>
                </a:extLst>
              </a:tr>
              <a:tr h="1705811">
                <a:tc>
                  <a:txBody>
                    <a:bodyPr/>
                    <a:lstStyle/>
                    <a:p>
                      <a:r>
                        <a:rPr lang="en-US" sz="1000" dirty="0"/>
                        <a:t>8.</a:t>
                      </a:r>
                      <a:endParaRPr lang="en-IN" sz="1000" dirty="0"/>
                    </a:p>
                  </a:txBody>
                  <a:tcPr/>
                </a:tc>
                <a:tc>
                  <a:txBody>
                    <a:bodyPr/>
                    <a:lstStyle/>
                    <a:p>
                      <a:pPr algn="l"/>
                      <a:r>
                        <a:rPr lang="en-IN" sz="1000" b="0" i="0" u="none" strike="noStrike" dirty="0">
                          <a:solidFill>
                            <a:srgbClr val="505050"/>
                          </a:solidFill>
                          <a:effectLst/>
                          <a:latin typeface="+mn-lt"/>
                        </a:rPr>
                        <a:t>Prediction of the production of crops with respect to rainfall..</a:t>
                      </a:r>
                    </a:p>
                  </a:txBody>
                  <a:tcPr/>
                </a:tc>
                <a:tc>
                  <a:txBody>
                    <a:bodyPr/>
                    <a:lstStyle/>
                    <a:p>
                      <a:pPr algn="l"/>
                      <a:r>
                        <a:rPr lang="en-IN" sz="1000" b="0" i="0" u="none" strike="noStrike" dirty="0">
                          <a:solidFill>
                            <a:schemeClr val="tx1"/>
                          </a:solidFill>
                          <a:effectLst/>
                          <a:latin typeface="+mn-lt"/>
                        </a:rPr>
                        <a:t>Benny Antony </a:t>
                      </a:r>
                    </a:p>
                  </a:txBody>
                  <a:tcPr/>
                </a:tc>
                <a:tc>
                  <a:txBody>
                    <a:bodyPr/>
                    <a:lstStyle/>
                    <a:p>
                      <a:r>
                        <a:rPr lang="en-US" sz="1000" dirty="0"/>
                        <a:t>2021</a:t>
                      </a:r>
                      <a:endParaRPr lang="en-IN" sz="1000" dirty="0"/>
                    </a:p>
                  </a:txBody>
                  <a:tcPr/>
                </a:tc>
                <a:tc>
                  <a:txBody>
                    <a:bodyPr/>
                    <a:lstStyle/>
                    <a:p>
                      <a:r>
                        <a:rPr lang="en-IN" sz="1000" dirty="0"/>
                        <a:t>Google </a:t>
                      </a:r>
                      <a:r>
                        <a:rPr lang="en-IN" sz="1000" dirty="0" err="1"/>
                        <a:t>colab</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regression techniques are evaluated based on their Mean Squared Error .</a:t>
                      </a:r>
                      <a:endParaRPr lang="en-IN" sz="1000" dirty="0"/>
                    </a:p>
                    <a:p>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This paper predicts the production of crops as a function of rainfall for four Indian States for two crops(rice, wheat).</a:t>
                      </a:r>
                      <a:endParaRPr lang="en-IN" sz="1000" dirty="0"/>
                    </a:p>
                    <a:p>
                      <a:endParaRPr lang="en-IN" sz="1000" dirty="0"/>
                    </a:p>
                  </a:txBody>
                  <a:tcPr/>
                </a:tc>
                <a:tc>
                  <a:txBody>
                    <a:bodyPr/>
                    <a:lstStyle/>
                    <a:p>
                      <a:pPr algn="just">
                        <a:lnSpc>
                          <a:spcPct val="100000"/>
                        </a:lnSpc>
                      </a:pPr>
                      <a:r>
                        <a:rPr lang="en-US" sz="1000" dirty="0"/>
                        <a:t>This paper predicts the production of crops as a function of rainfall. This is implemented by generating a rough overview of how the production is based on rainfall and how much can a specific crop production for the amount of rainfall it receives. The proposed method of evaluation is better than other existing methods of evaluation as it evaluates all the regression techniques..</a:t>
                      </a:r>
                    </a:p>
                  </a:txBody>
                  <a:tcPr/>
                </a:tc>
                <a:extLst>
                  <a:ext uri="{0D108BD9-81ED-4DB2-BD59-A6C34878D82A}">
                    <a16:rowId xmlns:a16="http://schemas.microsoft.com/office/drawing/2014/main" val="4200975490"/>
                  </a:ext>
                </a:extLst>
              </a:tr>
              <a:tr h="1558758">
                <a:tc>
                  <a:txBody>
                    <a:bodyPr/>
                    <a:lstStyle/>
                    <a:p>
                      <a:r>
                        <a:rPr lang="en-US" sz="1000" dirty="0"/>
                        <a:t>9.</a:t>
                      </a:r>
                      <a:endParaRPr lang="en-IN" sz="1000" dirty="0"/>
                    </a:p>
                  </a:txBody>
                  <a:tcPr/>
                </a:tc>
                <a:tc>
                  <a:txBody>
                    <a:bodyPr/>
                    <a:lstStyle/>
                    <a:p>
                      <a:pPr algn="l"/>
                      <a:r>
                        <a:rPr lang="en-IN" sz="1000" b="0" i="0" u="none" strike="noStrike" dirty="0">
                          <a:solidFill>
                            <a:srgbClr val="505050"/>
                          </a:solidFill>
                          <a:effectLst/>
                          <a:latin typeface="+mn-lt"/>
                        </a:rPr>
                        <a:t>Analysis of agricultural crop yield prediction using statistical techniques of machine learning </a:t>
                      </a:r>
                    </a:p>
                  </a:txBody>
                  <a:tcPr/>
                </a:tc>
                <a:tc>
                  <a:txBody>
                    <a:bodyPr/>
                    <a:lstStyle/>
                    <a:p>
                      <a:pPr algn="l"/>
                      <a:r>
                        <a:rPr lang="en-IN" sz="1000" b="0" i="0" u="none" strike="noStrike" dirty="0" err="1">
                          <a:solidFill>
                            <a:schemeClr val="tx1"/>
                          </a:solidFill>
                          <a:effectLst/>
                          <a:latin typeface="NexusSans"/>
                        </a:rPr>
                        <a:t>Janmejay</a:t>
                      </a:r>
                      <a:r>
                        <a:rPr lang="en-IN" sz="1000" b="0" i="0" u="none" strike="noStrike" dirty="0">
                          <a:solidFill>
                            <a:schemeClr val="tx1"/>
                          </a:solidFill>
                          <a:effectLst/>
                          <a:latin typeface="NexusSans"/>
                        </a:rPr>
                        <a:t> Pant, R.P. Pant, Manoj Kumar Singh, Devesh Pratap Singh, Himanshu Pant </a:t>
                      </a:r>
                    </a:p>
                  </a:txBody>
                  <a:tcPr/>
                </a:tc>
                <a:tc>
                  <a:txBody>
                    <a:bodyPr/>
                    <a:lstStyle/>
                    <a:p>
                      <a:r>
                        <a:rPr lang="en-US" sz="1000" dirty="0"/>
                        <a:t>2021</a:t>
                      </a:r>
                      <a:endParaRPr lang="en-IN" sz="1000" dirty="0"/>
                    </a:p>
                  </a:txBody>
                  <a:tcPr/>
                </a:tc>
                <a:tc>
                  <a:txBody>
                    <a:bodyPr/>
                    <a:lstStyle/>
                    <a:p>
                      <a:r>
                        <a:rPr lang="en-IN" sz="1000" dirty="0" err="1"/>
                        <a:t>Jupyter</a:t>
                      </a:r>
                      <a:r>
                        <a:rPr lang="en-IN" sz="1000" dirty="0"/>
                        <a:t> notebook,</a:t>
                      </a:r>
                    </a:p>
                    <a:p>
                      <a:r>
                        <a:rPr lang="en-IN" sz="1000" dirty="0" err="1"/>
                        <a:t>pycharm</a:t>
                      </a:r>
                      <a:endParaRPr lang="en-IN" sz="1000" dirty="0"/>
                    </a:p>
                  </a:txBody>
                  <a:tcPr/>
                </a:tc>
                <a:tc>
                  <a:txBody>
                    <a:bodyPr/>
                    <a:lstStyle/>
                    <a:p>
                      <a:r>
                        <a:rPr lang="en-IN" sz="1000" dirty="0"/>
                        <a:t>This paper used four machine learning algorithms to train the model selected the most accurate crop prediction</a:t>
                      </a:r>
                    </a:p>
                  </a:txBody>
                  <a:tcPr/>
                </a:tc>
                <a:tc>
                  <a:txBody>
                    <a:bodyPr/>
                    <a:lstStyle/>
                    <a:p>
                      <a:r>
                        <a:rPr lang="en-US" sz="1000" dirty="0"/>
                        <a:t>Determine the response of crops towards the factors which are responsible for good crop production.</a:t>
                      </a:r>
                      <a:endParaRPr lang="en-IN" sz="1000" dirty="0"/>
                    </a:p>
                  </a:txBody>
                  <a:tcPr/>
                </a:tc>
                <a:tc>
                  <a:txBody>
                    <a:bodyPr/>
                    <a:lstStyle/>
                    <a:p>
                      <a:pPr algn="just">
                        <a:lnSpc>
                          <a:spcPct val="100000"/>
                        </a:lnSpc>
                      </a:pPr>
                      <a:r>
                        <a:rPr lang="en-US" sz="1000" dirty="0"/>
                        <a:t>This paper suggests the use of Machine Learning techniques to create a trained model for detecting patterns in data, which we then used to predict crop yields. The application of machine learning to the prediction of four of India's most cultivated yields is considered in this study. Maize, potatoes, rice (paddy), and wheat are among these crops. </a:t>
                      </a:r>
                    </a:p>
                  </a:txBody>
                  <a:tcPr/>
                </a:tc>
                <a:extLst>
                  <a:ext uri="{0D108BD9-81ED-4DB2-BD59-A6C34878D82A}">
                    <a16:rowId xmlns:a16="http://schemas.microsoft.com/office/drawing/2014/main" val="3290676975"/>
                  </a:ext>
                </a:extLst>
              </a:tr>
            </a:tbl>
          </a:graphicData>
        </a:graphic>
      </p:graphicFrame>
      <p:sp>
        <p:nvSpPr>
          <p:cNvPr id="3" name="Footer Placeholder 5">
            <a:extLst>
              <a:ext uri="{FF2B5EF4-FFF2-40B4-BE49-F238E27FC236}">
                <a16:creationId xmlns:a16="http://schemas.microsoft.com/office/drawing/2014/main" id="{AC76A50B-9EB4-02F2-0A41-8545D6CC57EE}"/>
              </a:ext>
            </a:extLst>
          </p:cNvPr>
          <p:cNvSpPr txBox="1">
            <a:spLocks/>
          </p:cNvSpPr>
          <p:nvPr/>
        </p:nvSpPr>
        <p:spPr>
          <a:xfrm>
            <a:off x="3247053" y="6259936"/>
            <a:ext cx="599958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4400838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LITERATURE REVIEW</a:t>
            </a:r>
            <a:endParaRPr lang="en-US" dirty="0">
              <a:latin typeface="Segoe UI Light" panose="020B0502040204020203" pitchFamily="34" charset="0"/>
              <a:cs typeface="Segoe UI Light" panose="020B0502040204020203" pitchFamily="34" charset="0"/>
            </a:endParaRPr>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a:xfrm>
            <a:off x="521207" y="6292769"/>
            <a:ext cx="3276600" cy="365125"/>
          </a:xfrm>
        </p:spPr>
        <p:txBody>
          <a:bodyPr/>
          <a:lstStyle/>
          <a:p>
            <a:fld id="{4688E5E4-6E9A-4E81-9597-30A8E1643560}" type="datetime1">
              <a:rPr lang="en-IN" sz="1000" smtClean="0"/>
              <a:t>28-02-2023</a:t>
            </a:fld>
            <a:endParaRPr lang="en-US" sz="1000" dirty="0"/>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7</a:t>
            </a:fld>
            <a:endParaRPr lang="en-US" sz="1000" dirty="0"/>
          </a:p>
        </p:txBody>
      </p:sp>
      <p:graphicFrame>
        <p:nvGraphicFramePr>
          <p:cNvPr id="2" name="Table 5">
            <a:extLst>
              <a:ext uri="{FF2B5EF4-FFF2-40B4-BE49-F238E27FC236}">
                <a16:creationId xmlns:a16="http://schemas.microsoft.com/office/drawing/2014/main" id="{1FD21763-F318-F217-C5D2-8FC4FDEC0ADE}"/>
              </a:ext>
            </a:extLst>
          </p:cNvPr>
          <p:cNvGraphicFramePr>
            <a:graphicFrameLocks noGrp="1"/>
          </p:cNvGraphicFramePr>
          <p:nvPr>
            <p:extLst>
              <p:ext uri="{D42A27DB-BD31-4B8C-83A1-F6EECF244321}">
                <p14:modId xmlns:p14="http://schemas.microsoft.com/office/powerpoint/2010/main" val="2881525593"/>
              </p:ext>
            </p:extLst>
          </p:nvPr>
        </p:nvGraphicFramePr>
        <p:xfrm>
          <a:off x="845056" y="1433956"/>
          <a:ext cx="10684041" cy="4558995"/>
        </p:xfrm>
        <a:graphic>
          <a:graphicData uri="http://schemas.openxmlformats.org/drawingml/2006/table">
            <a:tbl>
              <a:tblPr firstRow="1" bandRow="1">
                <a:tableStyleId>{5C22544A-7EE6-4342-B048-85BDC9FD1C3A}</a:tableStyleId>
              </a:tblPr>
              <a:tblGrid>
                <a:gridCol w="730844">
                  <a:extLst>
                    <a:ext uri="{9D8B030D-6E8A-4147-A177-3AD203B41FA5}">
                      <a16:colId xmlns:a16="http://schemas.microsoft.com/office/drawing/2014/main" val="2441431700"/>
                    </a:ext>
                  </a:extLst>
                </a:gridCol>
                <a:gridCol w="1940167">
                  <a:extLst>
                    <a:ext uri="{9D8B030D-6E8A-4147-A177-3AD203B41FA5}">
                      <a16:colId xmlns:a16="http://schemas.microsoft.com/office/drawing/2014/main" val="224904448"/>
                    </a:ext>
                  </a:extLst>
                </a:gridCol>
                <a:gridCol w="1217563">
                  <a:extLst>
                    <a:ext uri="{9D8B030D-6E8A-4147-A177-3AD203B41FA5}">
                      <a16:colId xmlns:a16="http://schemas.microsoft.com/office/drawing/2014/main" val="1201164458"/>
                    </a:ext>
                  </a:extLst>
                </a:gridCol>
                <a:gridCol w="604887">
                  <a:extLst>
                    <a:ext uri="{9D8B030D-6E8A-4147-A177-3AD203B41FA5}">
                      <a16:colId xmlns:a16="http://schemas.microsoft.com/office/drawing/2014/main" val="968223790"/>
                    </a:ext>
                  </a:extLst>
                </a:gridCol>
                <a:gridCol w="941132">
                  <a:extLst>
                    <a:ext uri="{9D8B030D-6E8A-4147-A177-3AD203B41FA5}">
                      <a16:colId xmlns:a16="http://schemas.microsoft.com/office/drawing/2014/main" val="2136870042"/>
                    </a:ext>
                  </a:extLst>
                </a:gridCol>
                <a:gridCol w="1681694">
                  <a:extLst>
                    <a:ext uri="{9D8B030D-6E8A-4147-A177-3AD203B41FA5}">
                      <a16:colId xmlns:a16="http://schemas.microsoft.com/office/drawing/2014/main" val="1911342303"/>
                    </a:ext>
                  </a:extLst>
                </a:gridCol>
                <a:gridCol w="1419412">
                  <a:extLst>
                    <a:ext uri="{9D8B030D-6E8A-4147-A177-3AD203B41FA5}">
                      <a16:colId xmlns:a16="http://schemas.microsoft.com/office/drawing/2014/main" val="2857755356"/>
                    </a:ext>
                  </a:extLst>
                </a:gridCol>
                <a:gridCol w="2148342">
                  <a:extLst>
                    <a:ext uri="{9D8B030D-6E8A-4147-A177-3AD203B41FA5}">
                      <a16:colId xmlns:a16="http://schemas.microsoft.com/office/drawing/2014/main" val="1244306496"/>
                    </a:ext>
                  </a:extLst>
                </a:gridCol>
              </a:tblGrid>
              <a:tr h="353106">
                <a:tc>
                  <a:txBody>
                    <a:bodyPr/>
                    <a:lstStyle/>
                    <a:p>
                      <a:r>
                        <a:rPr lang="en-US" sz="1000" dirty="0"/>
                        <a:t>S.NO</a:t>
                      </a:r>
                    </a:p>
                  </a:txBody>
                  <a:tcPr/>
                </a:tc>
                <a:tc>
                  <a:txBody>
                    <a:bodyPr/>
                    <a:lstStyle/>
                    <a:p>
                      <a:r>
                        <a:rPr lang="en-US" sz="1000" dirty="0"/>
                        <a:t>TITLE</a:t>
                      </a:r>
                      <a:endParaRPr lang="en-IN" sz="1000" dirty="0"/>
                    </a:p>
                  </a:txBody>
                  <a:tcPr/>
                </a:tc>
                <a:tc>
                  <a:txBody>
                    <a:bodyPr/>
                    <a:lstStyle/>
                    <a:p>
                      <a:r>
                        <a:rPr lang="en-US" sz="1000" dirty="0"/>
                        <a:t>AUTHOR</a:t>
                      </a:r>
                      <a:endParaRPr lang="en-IN" sz="1000" dirty="0"/>
                    </a:p>
                  </a:txBody>
                  <a:tcPr/>
                </a:tc>
                <a:tc>
                  <a:txBody>
                    <a:bodyPr/>
                    <a:lstStyle/>
                    <a:p>
                      <a:r>
                        <a:rPr lang="en-US" sz="1000" dirty="0"/>
                        <a:t>YEAR</a:t>
                      </a:r>
                      <a:endParaRPr lang="en-IN" sz="1000" dirty="0"/>
                    </a:p>
                  </a:txBody>
                  <a:tcPr/>
                </a:tc>
                <a:tc>
                  <a:txBody>
                    <a:bodyPr/>
                    <a:lstStyle/>
                    <a:p>
                      <a:r>
                        <a:rPr lang="en-US" sz="1000" dirty="0"/>
                        <a:t>SOFTWARE/HARDWARE</a:t>
                      </a:r>
                      <a:endParaRPr lang="en-IN" sz="1000" dirty="0"/>
                    </a:p>
                  </a:txBody>
                  <a:tcPr/>
                </a:tc>
                <a:tc>
                  <a:txBody>
                    <a:bodyPr/>
                    <a:lstStyle/>
                    <a:p>
                      <a:r>
                        <a:rPr lang="en-US" sz="1000" dirty="0"/>
                        <a:t>METHODOLOGY</a:t>
                      </a:r>
                      <a:endParaRPr lang="en-IN" sz="1000" dirty="0"/>
                    </a:p>
                  </a:txBody>
                  <a:tcPr/>
                </a:tc>
                <a:tc>
                  <a:txBody>
                    <a:bodyPr/>
                    <a:lstStyle/>
                    <a:p>
                      <a:r>
                        <a:rPr lang="en-US" sz="1000" dirty="0"/>
                        <a:t>KEYPOINTS</a:t>
                      </a:r>
                      <a:endParaRPr lang="en-IN" sz="1000" dirty="0"/>
                    </a:p>
                  </a:txBody>
                  <a:tcPr/>
                </a:tc>
                <a:tc>
                  <a:txBody>
                    <a:bodyPr/>
                    <a:lstStyle/>
                    <a:p>
                      <a:r>
                        <a:rPr lang="en-US" sz="1000" dirty="0"/>
                        <a:t>INFERENCE</a:t>
                      </a:r>
                      <a:endParaRPr lang="en-IN" sz="1000" dirty="0"/>
                    </a:p>
                  </a:txBody>
                  <a:tcPr/>
                </a:tc>
                <a:extLst>
                  <a:ext uri="{0D108BD9-81ED-4DB2-BD59-A6C34878D82A}">
                    <a16:rowId xmlns:a16="http://schemas.microsoft.com/office/drawing/2014/main" val="3110208219"/>
                  </a:ext>
                </a:extLst>
              </a:tr>
              <a:tr h="1032156">
                <a:tc>
                  <a:txBody>
                    <a:bodyPr/>
                    <a:lstStyle/>
                    <a:p>
                      <a:r>
                        <a:rPr lang="en-US" sz="1000" dirty="0"/>
                        <a:t>10.</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505050"/>
                          </a:solidFill>
                          <a:effectLst/>
                          <a:latin typeface="+mn-lt"/>
                        </a:rPr>
                        <a:t>Optimized fertilizer recommendation method for nitrate residue control in a wheat–maize double cropping system in dryland farming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err="1">
                          <a:solidFill>
                            <a:schemeClr val="tx1"/>
                          </a:solidFill>
                          <a:effectLst/>
                          <a:latin typeface="NexusSans"/>
                        </a:rPr>
                        <a:t>Zujiao</a:t>
                      </a:r>
                      <a:r>
                        <a:rPr lang="en-IN" sz="1000" b="0" i="0" u="none" strike="noStrike" dirty="0">
                          <a:solidFill>
                            <a:schemeClr val="tx1"/>
                          </a:solidFill>
                          <a:effectLst/>
                          <a:latin typeface="NexusSans"/>
                        </a:rPr>
                        <a:t> Shi, </a:t>
                      </a:r>
                      <a:r>
                        <a:rPr lang="en-IN" sz="1000" b="0" i="0" u="none" strike="noStrike" dirty="0" err="1">
                          <a:solidFill>
                            <a:schemeClr val="tx1"/>
                          </a:solidFill>
                          <a:effectLst/>
                          <a:latin typeface="NexusSans"/>
                        </a:rPr>
                        <a:t>Donghua</a:t>
                      </a:r>
                      <a:r>
                        <a:rPr lang="en-IN" sz="1000" b="0" i="0" u="none" strike="noStrike" dirty="0">
                          <a:solidFill>
                            <a:schemeClr val="tx1"/>
                          </a:solidFill>
                          <a:effectLst/>
                          <a:latin typeface="NexusSans"/>
                        </a:rPr>
                        <a:t> Liu, Miao Liu, Muhammad Bilal Hafeez, </a:t>
                      </a:r>
                      <a:r>
                        <a:rPr lang="en-IN" sz="1000" b="0" i="0" u="none" strike="noStrike" dirty="0" err="1">
                          <a:solidFill>
                            <a:schemeClr val="tx1"/>
                          </a:solidFill>
                          <a:effectLst/>
                          <a:latin typeface="NexusSans"/>
                        </a:rPr>
                        <a:t>Pengfei</a:t>
                      </a:r>
                      <a:r>
                        <a:rPr lang="en-IN" sz="1000" b="0" i="0" u="none" strike="noStrike" dirty="0">
                          <a:solidFill>
                            <a:schemeClr val="tx1"/>
                          </a:solidFill>
                          <a:effectLst/>
                          <a:latin typeface="NexusSans"/>
                        </a:rPr>
                        <a:t> Wen, </a:t>
                      </a:r>
                      <a:r>
                        <a:rPr lang="en-IN" sz="1000" b="0" i="0" u="none" strike="noStrike" dirty="0" err="1">
                          <a:solidFill>
                            <a:schemeClr val="tx1"/>
                          </a:solidFill>
                          <a:effectLst/>
                          <a:latin typeface="NexusSans"/>
                        </a:rPr>
                        <a:t>Xiaoli</a:t>
                      </a:r>
                      <a:r>
                        <a:rPr lang="en-IN" sz="1000" b="0" i="0" u="none" strike="noStrike" dirty="0">
                          <a:solidFill>
                            <a:schemeClr val="tx1"/>
                          </a:solidFill>
                          <a:effectLst/>
                          <a:latin typeface="NexusSans"/>
                        </a:rPr>
                        <a:t> Wang, Rui Wang, </a:t>
                      </a:r>
                      <a:r>
                        <a:rPr lang="en-IN" sz="1000" b="0" i="0" u="none" strike="noStrike" dirty="0" err="1">
                          <a:solidFill>
                            <a:schemeClr val="tx1"/>
                          </a:solidFill>
                          <a:effectLst/>
                          <a:latin typeface="NexusSans"/>
                        </a:rPr>
                        <a:t>Xudong</a:t>
                      </a:r>
                      <a:r>
                        <a:rPr lang="en-IN" sz="1000" b="0" i="0" u="none" strike="noStrike" dirty="0">
                          <a:solidFill>
                            <a:schemeClr val="tx1"/>
                          </a:solidFill>
                          <a:effectLst/>
                          <a:latin typeface="NexusSans"/>
                        </a:rPr>
                        <a:t> Zhang, Jun Li </a:t>
                      </a:r>
                    </a:p>
                  </a:txBody>
                  <a:tcPr/>
                </a:tc>
                <a:tc>
                  <a:txBody>
                    <a:bodyPr/>
                    <a:lstStyle/>
                    <a:p>
                      <a:r>
                        <a:rPr lang="en-US" sz="1000" dirty="0"/>
                        <a:t>2021</a:t>
                      </a:r>
                      <a:endParaRPr lang="en-IN" sz="1000" dirty="0"/>
                    </a:p>
                  </a:txBody>
                  <a:tcPr/>
                </a:tc>
                <a:tc>
                  <a:txBody>
                    <a:bodyPr/>
                    <a:lstStyle/>
                    <a:p>
                      <a:r>
                        <a:rPr lang="en-IN" sz="1000" dirty="0"/>
                        <a:t>Experimental crop land, MATLAB</a:t>
                      </a:r>
                    </a:p>
                  </a:txBody>
                  <a:tcPr/>
                </a:tc>
                <a:tc>
                  <a:txBody>
                    <a:bodyPr/>
                    <a:lstStyle/>
                    <a:p>
                      <a:r>
                        <a:rPr lang="en-US" sz="1000" dirty="0"/>
                        <a:t>The optimized fertilizer recommendation method based on SNC, the target yield, and NR is convenient for determining the appropriate amounts of N fertilizer for application in the winter wheat–summer maize double cropping system.</a:t>
                      </a:r>
                      <a:endParaRPr lang="en-IN" sz="1000" dirty="0"/>
                    </a:p>
                  </a:txBody>
                  <a:tcPr/>
                </a:tc>
                <a:tc>
                  <a:txBody>
                    <a:bodyPr/>
                    <a:lstStyle/>
                    <a:p>
                      <a:r>
                        <a:rPr lang="en-US" sz="1000" dirty="0"/>
                        <a:t>The target yield and NR were generally relatively stable for winter wheat and summer maize when the other production conditions did not change significantly in a specific area.</a:t>
                      </a:r>
                      <a:endParaRPr lang="en-IN" sz="10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To optimize the fertilizer recommendation method and reduce nitrate residue levels, this paper establishes the relationships between crop yield, nitrogen requirement, and nitrate residue level under combined N and P fertilizer application. </a:t>
                      </a:r>
                    </a:p>
                  </a:txBody>
                  <a:tcPr/>
                </a:tc>
                <a:extLst>
                  <a:ext uri="{0D108BD9-81ED-4DB2-BD59-A6C34878D82A}">
                    <a16:rowId xmlns:a16="http://schemas.microsoft.com/office/drawing/2014/main" val="4221941462"/>
                  </a:ext>
                </a:extLst>
              </a:tr>
              <a:tr h="675373">
                <a:tc>
                  <a:txBody>
                    <a:bodyPr/>
                    <a:lstStyle/>
                    <a:p>
                      <a:r>
                        <a:rPr lang="en-US" sz="1000" dirty="0"/>
                        <a:t>11.</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505050"/>
                          </a:solidFill>
                          <a:effectLst/>
                          <a:latin typeface="+mn-lt"/>
                        </a:rPr>
                        <a:t>Crop yield forecasting using Data Mining</a:t>
                      </a:r>
                    </a:p>
                  </a:txBody>
                  <a:tcPr/>
                </a:tc>
                <a:tc>
                  <a:txBody>
                    <a:bodyPr/>
                    <a:lstStyle/>
                    <a:p>
                      <a:pPr algn="l"/>
                      <a:r>
                        <a:rPr lang="en-IN" sz="1000" dirty="0"/>
                        <a:t>Pallavi Kamath , Pallavi Patil , </a:t>
                      </a:r>
                      <a:r>
                        <a:rPr lang="en-IN" sz="1000" dirty="0" err="1"/>
                        <a:t>Shrilatha</a:t>
                      </a:r>
                      <a:r>
                        <a:rPr lang="en-IN" sz="1000" dirty="0"/>
                        <a:t> S , Sushma , Sowmya S </a:t>
                      </a:r>
                      <a:endParaRPr lang="en-IN" sz="1000" b="0" i="0" u="none" strike="noStrike" dirty="0">
                        <a:solidFill>
                          <a:schemeClr val="tx1"/>
                        </a:solidFill>
                        <a:effectLst/>
                        <a:latin typeface="+mn-lt"/>
                      </a:endParaRPr>
                    </a:p>
                  </a:txBody>
                  <a:tcPr/>
                </a:tc>
                <a:tc>
                  <a:txBody>
                    <a:bodyPr/>
                    <a:lstStyle/>
                    <a:p>
                      <a:r>
                        <a:rPr lang="en-IN" sz="1000" dirty="0"/>
                        <a:t>2021</a:t>
                      </a:r>
                    </a:p>
                  </a:txBody>
                  <a:tcPr/>
                </a:tc>
                <a:tc>
                  <a:txBody>
                    <a:bodyPr/>
                    <a:lstStyle/>
                    <a:p>
                      <a:r>
                        <a:rPr lang="en-IN" sz="1000" dirty="0" err="1"/>
                        <a:t>Pycharm</a:t>
                      </a:r>
                      <a:endParaRPr lang="en-IN" sz="1000" dirty="0"/>
                    </a:p>
                  </a:txBody>
                  <a:tcPr/>
                </a:tc>
                <a:tc>
                  <a:txBody>
                    <a:bodyPr/>
                    <a:lstStyle/>
                    <a:p>
                      <a:r>
                        <a:rPr lang="en-US" sz="1000" dirty="0"/>
                        <a:t>Random Forest used to forecast the yield of major crops based on historical data. </a:t>
                      </a:r>
                      <a:endParaRPr lang="en-IN" sz="1000" dirty="0"/>
                    </a:p>
                  </a:txBody>
                  <a:tcPr/>
                </a:tc>
                <a:tc>
                  <a:txBody>
                    <a:bodyPr/>
                    <a:lstStyle/>
                    <a:p>
                      <a:r>
                        <a:rPr lang="en-IN" sz="1000" dirty="0"/>
                        <a:t>It yield the accuracy of 92%.</a:t>
                      </a:r>
                    </a:p>
                  </a:txBody>
                  <a:tcPr/>
                </a:tc>
                <a:tc>
                  <a:txBody>
                    <a:bodyPr/>
                    <a:lstStyle/>
                    <a:p>
                      <a:pPr algn="just">
                        <a:lnSpc>
                          <a:spcPct val="100000"/>
                        </a:lnSpc>
                      </a:pPr>
                      <a:r>
                        <a:rPr lang="en-US" sz="1000" dirty="0"/>
                        <a:t>By studying the soil and atmosphere for the specific area, by which increase crop production, optimal crop can be estimated.</a:t>
                      </a:r>
                    </a:p>
                  </a:txBody>
                  <a:tcPr/>
                </a:tc>
                <a:extLst>
                  <a:ext uri="{0D108BD9-81ED-4DB2-BD59-A6C34878D82A}">
                    <a16:rowId xmlns:a16="http://schemas.microsoft.com/office/drawing/2014/main" val="4200975490"/>
                  </a:ext>
                </a:extLst>
              </a:tr>
              <a:tr h="1389075">
                <a:tc>
                  <a:txBody>
                    <a:bodyPr/>
                    <a:lstStyle/>
                    <a:p>
                      <a:r>
                        <a:rPr lang="en-US" sz="1000" dirty="0"/>
                        <a:t>12.</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505050"/>
                          </a:solidFill>
                          <a:effectLst/>
                          <a:latin typeface="+mn-lt"/>
                        </a:rPr>
                        <a:t>Controlled traffic farming effects on productivity of grain sorghum, rainfall and fertiliser nitrogen use efficiency.</a:t>
                      </a:r>
                    </a:p>
                  </a:txBody>
                  <a:tcPr/>
                </a:tc>
                <a:tc>
                  <a:txBody>
                    <a:bodyPr/>
                    <a:lstStyle/>
                    <a:p>
                      <a:pPr algn="l"/>
                      <a:r>
                        <a:rPr lang="en-IN" sz="1000" b="0" i="0" u="none" strike="noStrike" dirty="0" err="1">
                          <a:solidFill>
                            <a:schemeClr val="tx1"/>
                          </a:solidFill>
                          <a:effectLst/>
                          <a:latin typeface="NexusSans"/>
                        </a:rPr>
                        <a:t>A.Hussein</a:t>
                      </a:r>
                      <a:endParaRPr lang="en-IN" sz="1000" b="0" i="0" u="none" strike="noStrike" baseline="30000" dirty="0">
                        <a:solidFill>
                          <a:schemeClr val="tx1"/>
                        </a:solidFill>
                        <a:effectLst/>
                        <a:latin typeface="NexusSans"/>
                      </a:endParaRPr>
                    </a:p>
                    <a:p>
                      <a:pPr algn="l"/>
                      <a:r>
                        <a:rPr lang="en-IN" sz="1000" b="0" i="0" u="none" strike="noStrike" dirty="0">
                          <a:solidFill>
                            <a:schemeClr val="tx1"/>
                          </a:solidFill>
                          <a:effectLst/>
                          <a:latin typeface="NexusSans"/>
                        </a:rPr>
                        <a:t>Diogenes L. </a:t>
                      </a:r>
                      <a:r>
                        <a:rPr lang="en-IN" sz="1000" b="0" i="0" u="none" strike="noStrike" dirty="0" err="1">
                          <a:solidFill>
                            <a:schemeClr val="tx1"/>
                          </a:solidFill>
                          <a:effectLst/>
                          <a:latin typeface="NexusSans"/>
                        </a:rPr>
                        <a:t>Antille</a:t>
                      </a:r>
                      <a:endParaRPr lang="en-IN" sz="1000" b="0" i="0" u="none" strike="noStrike" baseline="30000" dirty="0">
                        <a:solidFill>
                          <a:schemeClr val="tx1"/>
                        </a:solidFill>
                        <a:effectLst/>
                        <a:latin typeface="NexusSans"/>
                      </a:endParaRPr>
                    </a:p>
                    <a:p>
                      <a:pPr algn="l"/>
                      <a:r>
                        <a:rPr lang="en-IN" sz="1000" b="0" i="0" u="none" strike="noStrike" dirty="0" err="1">
                          <a:solidFill>
                            <a:schemeClr val="tx1"/>
                          </a:solidFill>
                          <a:effectLst/>
                          <a:latin typeface="NexusSans"/>
                        </a:rPr>
                        <a:t>Shreevatsa</a:t>
                      </a:r>
                      <a:r>
                        <a:rPr lang="en-IN" sz="1000" b="0" i="0" u="none" strike="noStrike" dirty="0">
                          <a:solidFill>
                            <a:schemeClr val="tx1"/>
                          </a:solidFill>
                          <a:effectLst/>
                          <a:latin typeface="NexusSans"/>
                        </a:rPr>
                        <a:t> </a:t>
                      </a:r>
                      <a:r>
                        <a:rPr lang="en-IN" sz="1000" b="0" i="0" u="none" strike="noStrike" dirty="0" err="1">
                          <a:solidFill>
                            <a:schemeClr val="tx1"/>
                          </a:solidFill>
                          <a:effectLst/>
                          <a:latin typeface="NexusSans"/>
                        </a:rPr>
                        <a:t>Kodur</a:t>
                      </a:r>
                      <a:endParaRPr lang="en-IN" sz="1000" b="0" i="0" u="none" strike="noStrike" baseline="30000" dirty="0">
                        <a:solidFill>
                          <a:schemeClr val="tx1"/>
                        </a:solidFill>
                        <a:effectLst/>
                        <a:latin typeface="NexusSans"/>
                      </a:endParaRPr>
                    </a:p>
                    <a:p>
                      <a:pPr algn="l"/>
                      <a:r>
                        <a:rPr lang="en-IN" sz="1000" b="0" i="0" u="none" strike="noStrike" dirty="0" err="1">
                          <a:solidFill>
                            <a:schemeClr val="tx1"/>
                          </a:solidFill>
                          <a:effectLst/>
                          <a:latin typeface="NexusSans"/>
                        </a:rPr>
                        <a:t>GuangnanChen</a:t>
                      </a:r>
                      <a:endParaRPr lang="en-IN" sz="1000" b="0" i="0" u="none" strike="noStrike" baseline="30000" dirty="0">
                        <a:solidFill>
                          <a:schemeClr val="tx1"/>
                        </a:solidFill>
                        <a:effectLst/>
                        <a:latin typeface="NexusSans"/>
                      </a:endParaRPr>
                    </a:p>
                    <a:p>
                      <a:pPr algn="l"/>
                      <a:r>
                        <a:rPr lang="en-IN" sz="1000" b="0" i="0" u="none" strike="noStrike" dirty="0">
                          <a:solidFill>
                            <a:schemeClr val="tx1"/>
                          </a:solidFill>
                          <a:effectLst/>
                          <a:latin typeface="NexusSans"/>
                        </a:rPr>
                        <a:t>Jeff </a:t>
                      </a:r>
                      <a:r>
                        <a:rPr lang="en-IN" sz="1000" b="0" i="0" u="none" strike="noStrike" dirty="0" err="1">
                          <a:solidFill>
                            <a:schemeClr val="tx1"/>
                          </a:solidFill>
                          <a:effectLst/>
                          <a:latin typeface="NexusSans"/>
                        </a:rPr>
                        <a:t>N.Tullberg</a:t>
                      </a:r>
                      <a:endParaRPr lang="en-IN" sz="1000" b="0" i="0" u="none" strike="noStrike" dirty="0">
                        <a:solidFill>
                          <a:schemeClr val="tx1"/>
                        </a:solidFill>
                        <a:effectLst/>
                        <a:latin typeface="+mn-lt"/>
                      </a:endParaRPr>
                    </a:p>
                  </a:txBody>
                  <a:tcPr/>
                </a:tc>
                <a:tc>
                  <a:txBody>
                    <a:bodyPr/>
                    <a:lstStyle/>
                    <a:p>
                      <a:r>
                        <a:rPr lang="en-US" sz="1000" dirty="0"/>
                        <a:t>2021</a:t>
                      </a:r>
                      <a:endParaRPr lang="en-IN" sz="1000" dirty="0"/>
                    </a:p>
                  </a:txBody>
                  <a:tcPr/>
                </a:tc>
                <a:tc>
                  <a:txBody>
                    <a:bodyPr/>
                    <a:lstStyle/>
                    <a:p>
                      <a:r>
                        <a:rPr lang="en-IN" sz="1000" dirty="0"/>
                        <a:t>MATLAB</a:t>
                      </a:r>
                    </a:p>
                  </a:txBody>
                  <a:tcPr/>
                </a:tc>
                <a:tc>
                  <a:txBody>
                    <a:bodyPr/>
                    <a:lstStyle/>
                    <a:p>
                      <a:r>
                        <a:rPr lang="en-US" sz="1000" dirty="0"/>
                        <a:t>The experiment was conducted in two adjacent blocks; namely: CTF and non-CTF .</a:t>
                      </a:r>
                      <a:endParaRPr lang="en-IN" sz="1000" dirty="0"/>
                    </a:p>
                  </a:txBody>
                  <a:tcPr/>
                </a:tc>
                <a:tc>
                  <a:txBody>
                    <a:bodyPr/>
                    <a:lstStyle/>
                    <a:p>
                      <a:r>
                        <a:rPr lang="en-US" sz="1000" dirty="0"/>
                        <a:t>The overall </a:t>
                      </a:r>
                      <a:r>
                        <a:rPr lang="en-US" sz="1000" dirty="0" err="1"/>
                        <a:t>fertiliser</a:t>
                      </a:r>
                      <a:r>
                        <a:rPr lang="en-US" sz="1000" dirty="0"/>
                        <a:t> type effect on yield and NUE was small relative to that of traffic .</a:t>
                      </a:r>
                      <a:endParaRPr lang="en-IN" sz="10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Enhanced efficiency fertilizers cannot compensate for other stresses caused by compaction.</a:t>
                      </a:r>
                    </a:p>
                  </a:txBody>
                  <a:tcPr/>
                </a:tc>
                <a:extLst>
                  <a:ext uri="{0D108BD9-81ED-4DB2-BD59-A6C34878D82A}">
                    <a16:rowId xmlns:a16="http://schemas.microsoft.com/office/drawing/2014/main" val="3290676975"/>
                  </a:ext>
                </a:extLst>
              </a:tr>
            </a:tbl>
          </a:graphicData>
        </a:graphic>
      </p:graphicFrame>
      <p:sp>
        <p:nvSpPr>
          <p:cNvPr id="3" name="Footer Placeholder 5">
            <a:extLst>
              <a:ext uri="{FF2B5EF4-FFF2-40B4-BE49-F238E27FC236}">
                <a16:creationId xmlns:a16="http://schemas.microsoft.com/office/drawing/2014/main" id="{A2F04B15-7298-683E-FF24-D4828E3946FB}"/>
              </a:ext>
            </a:extLst>
          </p:cNvPr>
          <p:cNvSpPr txBox="1">
            <a:spLocks/>
          </p:cNvSpPr>
          <p:nvPr/>
        </p:nvSpPr>
        <p:spPr>
          <a:xfrm>
            <a:off x="3601617" y="6213283"/>
            <a:ext cx="585029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272896332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cs typeface="Segoe UI Light" panose="020B0502040204020203" pitchFamily="34" charset="0"/>
              </a:rPr>
              <a:t>LITERATURE REVIEW</a:t>
            </a:r>
            <a:endParaRPr lang="en-US" dirty="0">
              <a:latin typeface="Segoe UI Light" panose="020B0502040204020203" pitchFamily="34" charset="0"/>
              <a:cs typeface="Segoe UI Light" panose="020B0502040204020203" pitchFamily="34" charset="0"/>
            </a:endParaRPr>
          </a:p>
        </p:txBody>
      </p:sp>
      <p:sp>
        <p:nvSpPr>
          <p:cNvPr id="10" name="Date Placeholder 9">
            <a:extLst>
              <a:ext uri="{FF2B5EF4-FFF2-40B4-BE49-F238E27FC236}">
                <a16:creationId xmlns:a16="http://schemas.microsoft.com/office/drawing/2014/main" id="{C6A0115B-1449-A345-83C2-DACCE8AD67AE}"/>
              </a:ext>
            </a:extLst>
          </p:cNvPr>
          <p:cNvSpPr>
            <a:spLocks noGrp="1"/>
          </p:cNvSpPr>
          <p:nvPr>
            <p:ph type="dt" sz="half" idx="2"/>
          </p:nvPr>
        </p:nvSpPr>
        <p:spPr/>
        <p:txBody>
          <a:bodyPr/>
          <a:lstStyle/>
          <a:p>
            <a:fld id="{0CE18F12-D00C-4231-A672-6D7AAF3EE0B9}" type="datetime1">
              <a:rPr lang="en-IN" sz="1000" smtClean="0"/>
              <a:t>28-02-2023</a:t>
            </a:fld>
            <a:endParaRPr lang="en-US" sz="1000" dirty="0"/>
          </a:p>
        </p:txBody>
      </p:sp>
      <p:sp>
        <p:nvSpPr>
          <p:cNvPr id="9" name="Slide Number Placeholder 8">
            <a:extLst>
              <a:ext uri="{FF2B5EF4-FFF2-40B4-BE49-F238E27FC236}">
                <a16:creationId xmlns:a16="http://schemas.microsoft.com/office/drawing/2014/main" id="{B1EF71DD-008E-7140-873C-32209B357D6C}"/>
              </a:ext>
            </a:extLst>
          </p:cNvPr>
          <p:cNvSpPr>
            <a:spLocks noGrp="1"/>
          </p:cNvSpPr>
          <p:nvPr>
            <p:ph type="sldNum" sz="quarter" idx="4"/>
          </p:nvPr>
        </p:nvSpPr>
        <p:spPr/>
        <p:txBody>
          <a:bodyPr/>
          <a:lstStyle/>
          <a:p>
            <a:fld id="{9860EDB8-5305-433F-BE41-D7A86D811DB3}" type="slidenum">
              <a:rPr lang="en-US" sz="1000" smtClean="0"/>
              <a:pPr/>
              <a:t>8</a:t>
            </a:fld>
            <a:endParaRPr lang="en-US" sz="1000" dirty="0"/>
          </a:p>
        </p:txBody>
      </p:sp>
      <p:graphicFrame>
        <p:nvGraphicFramePr>
          <p:cNvPr id="2" name="Table 5">
            <a:extLst>
              <a:ext uri="{FF2B5EF4-FFF2-40B4-BE49-F238E27FC236}">
                <a16:creationId xmlns:a16="http://schemas.microsoft.com/office/drawing/2014/main" id="{0B525F19-011E-F8F2-31A6-ED946EB36AA3}"/>
              </a:ext>
            </a:extLst>
          </p:cNvPr>
          <p:cNvGraphicFramePr>
            <a:graphicFrameLocks noGrp="1"/>
          </p:cNvGraphicFramePr>
          <p:nvPr>
            <p:extLst>
              <p:ext uri="{D42A27DB-BD31-4B8C-83A1-F6EECF244321}">
                <p14:modId xmlns:p14="http://schemas.microsoft.com/office/powerpoint/2010/main" val="1286870934"/>
              </p:ext>
            </p:extLst>
          </p:nvPr>
        </p:nvGraphicFramePr>
        <p:xfrm>
          <a:off x="385011" y="1482601"/>
          <a:ext cx="11429996" cy="4576278"/>
        </p:xfrm>
        <a:graphic>
          <a:graphicData uri="http://schemas.openxmlformats.org/drawingml/2006/table">
            <a:tbl>
              <a:tblPr firstRow="1" bandRow="1">
                <a:tableStyleId>{5C22544A-7EE6-4342-B048-85BDC9FD1C3A}</a:tableStyleId>
              </a:tblPr>
              <a:tblGrid>
                <a:gridCol w="781871">
                  <a:extLst>
                    <a:ext uri="{9D8B030D-6E8A-4147-A177-3AD203B41FA5}">
                      <a16:colId xmlns:a16="http://schemas.microsoft.com/office/drawing/2014/main" val="2441431700"/>
                    </a:ext>
                  </a:extLst>
                </a:gridCol>
                <a:gridCol w="2075629">
                  <a:extLst>
                    <a:ext uri="{9D8B030D-6E8A-4147-A177-3AD203B41FA5}">
                      <a16:colId xmlns:a16="http://schemas.microsoft.com/office/drawing/2014/main" val="224904448"/>
                    </a:ext>
                  </a:extLst>
                </a:gridCol>
                <a:gridCol w="1301497">
                  <a:extLst>
                    <a:ext uri="{9D8B030D-6E8A-4147-A177-3AD203B41FA5}">
                      <a16:colId xmlns:a16="http://schemas.microsoft.com/office/drawing/2014/main" val="1201164458"/>
                    </a:ext>
                  </a:extLst>
                </a:gridCol>
                <a:gridCol w="648194">
                  <a:extLst>
                    <a:ext uri="{9D8B030D-6E8A-4147-A177-3AD203B41FA5}">
                      <a16:colId xmlns:a16="http://schemas.microsoft.com/office/drawing/2014/main" val="968223790"/>
                    </a:ext>
                  </a:extLst>
                </a:gridCol>
                <a:gridCol w="933295">
                  <a:extLst>
                    <a:ext uri="{9D8B030D-6E8A-4147-A177-3AD203B41FA5}">
                      <a16:colId xmlns:a16="http://schemas.microsoft.com/office/drawing/2014/main" val="2136870042"/>
                    </a:ext>
                  </a:extLst>
                </a:gridCol>
                <a:gridCol w="1872656">
                  <a:extLst>
                    <a:ext uri="{9D8B030D-6E8A-4147-A177-3AD203B41FA5}">
                      <a16:colId xmlns:a16="http://schemas.microsoft.com/office/drawing/2014/main" val="1911342303"/>
                    </a:ext>
                  </a:extLst>
                </a:gridCol>
                <a:gridCol w="1322828">
                  <a:extLst>
                    <a:ext uri="{9D8B030D-6E8A-4147-A177-3AD203B41FA5}">
                      <a16:colId xmlns:a16="http://schemas.microsoft.com/office/drawing/2014/main" val="2857755356"/>
                    </a:ext>
                  </a:extLst>
                </a:gridCol>
                <a:gridCol w="2494026">
                  <a:extLst>
                    <a:ext uri="{9D8B030D-6E8A-4147-A177-3AD203B41FA5}">
                      <a16:colId xmlns:a16="http://schemas.microsoft.com/office/drawing/2014/main" val="1244306496"/>
                    </a:ext>
                  </a:extLst>
                </a:gridCol>
              </a:tblGrid>
              <a:tr h="382336">
                <a:tc>
                  <a:txBody>
                    <a:bodyPr/>
                    <a:lstStyle/>
                    <a:p>
                      <a:r>
                        <a:rPr lang="en-US" sz="1000" dirty="0"/>
                        <a:t>S.NO</a:t>
                      </a:r>
                      <a:endParaRPr lang="en-IN" sz="1000" dirty="0"/>
                    </a:p>
                  </a:txBody>
                  <a:tcPr/>
                </a:tc>
                <a:tc>
                  <a:txBody>
                    <a:bodyPr/>
                    <a:lstStyle/>
                    <a:p>
                      <a:r>
                        <a:rPr lang="en-US" sz="1000" dirty="0"/>
                        <a:t>TITLE</a:t>
                      </a:r>
                      <a:endParaRPr lang="en-IN" sz="1000" dirty="0"/>
                    </a:p>
                  </a:txBody>
                  <a:tcPr/>
                </a:tc>
                <a:tc>
                  <a:txBody>
                    <a:bodyPr/>
                    <a:lstStyle/>
                    <a:p>
                      <a:r>
                        <a:rPr lang="en-US" sz="1000" dirty="0"/>
                        <a:t>AUTHOR</a:t>
                      </a:r>
                      <a:endParaRPr lang="en-IN" sz="1000" dirty="0"/>
                    </a:p>
                  </a:txBody>
                  <a:tcPr/>
                </a:tc>
                <a:tc>
                  <a:txBody>
                    <a:bodyPr/>
                    <a:lstStyle/>
                    <a:p>
                      <a:r>
                        <a:rPr lang="en-US" sz="1000" dirty="0"/>
                        <a:t>YEAR</a:t>
                      </a:r>
                      <a:endParaRPr lang="en-IN" sz="1000" dirty="0"/>
                    </a:p>
                  </a:txBody>
                  <a:tcPr/>
                </a:tc>
                <a:tc>
                  <a:txBody>
                    <a:bodyPr/>
                    <a:lstStyle/>
                    <a:p>
                      <a:r>
                        <a:rPr lang="en-US" sz="1000" dirty="0"/>
                        <a:t>SOFTWARE/HARDWARE</a:t>
                      </a:r>
                      <a:endParaRPr lang="en-IN" sz="1000" dirty="0"/>
                    </a:p>
                  </a:txBody>
                  <a:tcPr/>
                </a:tc>
                <a:tc>
                  <a:txBody>
                    <a:bodyPr/>
                    <a:lstStyle/>
                    <a:p>
                      <a:r>
                        <a:rPr lang="en-US" sz="1000" dirty="0"/>
                        <a:t>METHODOLOGY</a:t>
                      </a:r>
                      <a:endParaRPr lang="en-IN" sz="1000" dirty="0"/>
                    </a:p>
                  </a:txBody>
                  <a:tcPr/>
                </a:tc>
                <a:tc>
                  <a:txBody>
                    <a:bodyPr/>
                    <a:lstStyle/>
                    <a:p>
                      <a:r>
                        <a:rPr lang="en-US" sz="1000" dirty="0"/>
                        <a:t>KEYPOINTS</a:t>
                      </a:r>
                      <a:endParaRPr lang="en-IN" sz="1000" dirty="0"/>
                    </a:p>
                  </a:txBody>
                  <a:tcPr/>
                </a:tc>
                <a:tc>
                  <a:txBody>
                    <a:bodyPr/>
                    <a:lstStyle/>
                    <a:p>
                      <a:r>
                        <a:rPr lang="en-US" sz="1000" dirty="0"/>
                        <a:t>INFERENCE</a:t>
                      </a:r>
                      <a:endParaRPr lang="en-IN" sz="1000" dirty="0"/>
                    </a:p>
                  </a:txBody>
                  <a:tcPr/>
                </a:tc>
                <a:extLst>
                  <a:ext uri="{0D108BD9-81ED-4DB2-BD59-A6C34878D82A}">
                    <a16:rowId xmlns:a16="http://schemas.microsoft.com/office/drawing/2014/main" val="3110208219"/>
                  </a:ext>
                </a:extLst>
              </a:tr>
              <a:tr h="1117600">
                <a:tc>
                  <a:txBody>
                    <a:bodyPr/>
                    <a:lstStyle/>
                    <a:p>
                      <a:r>
                        <a:rPr lang="en-US" sz="1000" dirty="0"/>
                        <a:t>13.</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i="0" u="none" strike="noStrike" dirty="0">
                          <a:solidFill>
                            <a:srgbClr val="111111"/>
                          </a:solidFill>
                          <a:effectLst/>
                          <a:latin typeface="+mn-lt"/>
                        </a:rPr>
                        <a:t>A nutrient recommendation system for soil fertilization based on Evolutionary Computation.</a:t>
                      </a:r>
                      <a:endParaRPr lang="en-US" sz="1000" dirty="0">
                        <a:latin typeface="+mn-lt"/>
                      </a:endParaRPr>
                    </a:p>
                  </a:txBody>
                  <a:tcPr/>
                </a:tc>
                <a:tc>
                  <a:txBody>
                    <a:bodyPr/>
                    <a:lstStyle/>
                    <a:p>
                      <a:pPr>
                        <a:lnSpc>
                          <a:spcPct val="100000"/>
                        </a:lnSpc>
                        <a:spcAft>
                          <a:spcPts val="0"/>
                        </a:spcAft>
                      </a:pPr>
                      <a:r>
                        <a:rPr lang="en-IN" sz="1000" dirty="0">
                          <a:effectLst/>
                          <a:latin typeface="+mn-lt"/>
                          <a:ea typeface="Times New Roman" panose="02020603050405020304" pitchFamily="18" charset="0"/>
                          <a:cs typeface="Times New Roman" panose="02020603050405020304" pitchFamily="18" charset="0"/>
                        </a:rPr>
                        <a:t>Usman Ahmed</a:t>
                      </a:r>
                      <a:endParaRPr lang="en-IN" sz="10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000" dirty="0">
                          <a:effectLst/>
                          <a:latin typeface="+mn-lt"/>
                          <a:ea typeface="Times New Roman" panose="02020603050405020304" pitchFamily="18" charset="0"/>
                          <a:cs typeface="Times New Roman" panose="02020603050405020304" pitchFamily="18" charset="0"/>
                        </a:rPr>
                        <a:t>Jerry Chun-Wei Lin</a:t>
                      </a:r>
                      <a:endParaRPr lang="en-IN" sz="10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000" dirty="0">
                          <a:effectLst/>
                          <a:latin typeface="+mn-lt"/>
                          <a:ea typeface="Times New Roman" panose="02020603050405020304" pitchFamily="18" charset="0"/>
                          <a:cs typeface="Times New Roman" panose="02020603050405020304" pitchFamily="18" charset="0"/>
                        </a:rPr>
                        <a:t>Gautam Srivastava</a:t>
                      </a:r>
                      <a:endParaRPr lang="en-IN" sz="1000" dirty="0">
                        <a:effectLst/>
                        <a:latin typeface="+mn-lt"/>
                        <a:ea typeface="Calibri" panose="020F0502020204030204" pitchFamily="34" charset="0"/>
                        <a:cs typeface="Times New Roman" panose="02020603050405020304" pitchFamily="18" charset="0"/>
                      </a:endParaRPr>
                    </a:p>
                    <a:p>
                      <a:pPr>
                        <a:lnSpc>
                          <a:spcPct val="100000"/>
                        </a:lnSpc>
                        <a:spcAft>
                          <a:spcPts val="0"/>
                        </a:spcAft>
                      </a:pPr>
                      <a:r>
                        <a:rPr lang="en-IN" sz="1000" dirty="0" err="1">
                          <a:effectLst/>
                          <a:latin typeface="+mn-lt"/>
                          <a:ea typeface="Times New Roman" panose="02020603050405020304" pitchFamily="18" charset="0"/>
                          <a:cs typeface="Times New Roman" panose="02020603050405020304" pitchFamily="18" charset="0"/>
                        </a:rPr>
                        <a:t>Youcef</a:t>
                      </a:r>
                      <a:r>
                        <a:rPr lang="en-IN" sz="1000" dirty="0">
                          <a:effectLst/>
                          <a:latin typeface="+mn-lt"/>
                          <a:ea typeface="Times New Roman" panose="02020603050405020304" pitchFamily="18" charset="0"/>
                          <a:cs typeface="Times New Roman" panose="02020603050405020304" pitchFamily="18" charset="0"/>
                        </a:rPr>
                        <a:t> </a:t>
                      </a:r>
                      <a:r>
                        <a:rPr lang="en-IN" sz="1000" dirty="0" err="1">
                          <a:effectLst/>
                          <a:latin typeface="+mn-lt"/>
                          <a:ea typeface="Times New Roman" panose="02020603050405020304" pitchFamily="18" charset="0"/>
                          <a:cs typeface="Times New Roman" panose="02020603050405020304" pitchFamily="18" charset="0"/>
                        </a:rPr>
                        <a:t>Djenouri</a:t>
                      </a:r>
                      <a:r>
                        <a:rPr lang="en-IN" sz="1000" b="0" i="0" u="none" strike="noStrike" dirty="0">
                          <a:solidFill>
                            <a:schemeClr val="tx1"/>
                          </a:solidFill>
                          <a:effectLst/>
                          <a:latin typeface="NexusSans"/>
                          <a:ea typeface="Times New Roman" panose="02020603050405020304" pitchFamily="18" charset="0"/>
                          <a:cs typeface="Times New Roman" panose="02020603050405020304" pitchFamily="18" charset="0"/>
                        </a:rPr>
                        <a:t>.</a:t>
                      </a:r>
                      <a:endParaRPr lang="en-IN" sz="1000" dirty="0">
                        <a:effectLst/>
                        <a:latin typeface="+mn-lt"/>
                        <a:ea typeface="Calibri" panose="020F0502020204030204" pitchFamily="34" charset="0"/>
                        <a:cs typeface="Times New Roman" panose="02020603050405020304" pitchFamily="18" charset="0"/>
                      </a:endParaRPr>
                    </a:p>
                  </a:txBody>
                  <a:tcPr/>
                </a:tc>
                <a:tc>
                  <a:txBody>
                    <a:bodyPr/>
                    <a:lstStyle/>
                    <a:p>
                      <a:r>
                        <a:rPr lang="en-US" sz="1000" dirty="0"/>
                        <a:t>2021</a:t>
                      </a:r>
                      <a:endParaRPr lang="en-IN" sz="1000" dirty="0"/>
                    </a:p>
                  </a:txBody>
                  <a:tcPr/>
                </a:tc>
                <a:tc>
                  <a:txBody>
                    <a:bodyPr/>
                    <a:lstStyle/>
                    <a:p>
                      <a:r>
                        <a:rPr lang="en-IN" sz="1000" dirty="0"/>
                        <a:t>Google </a:t>
                      </a:r>
                      <a:r>
                        <a:rPr lang="en-IN" sz="1000" dirty="0" err="1"/>
                        <a:t>colab</a:t>
                      </a:r>
                      <a:endParaRPr lang="en-IN" sz="1000" dirty="0"/>
                    </a:p>
                  </a:txBody>
                  <a:tcPr/>
                </a:tc>
                <a:tc>
                  <a:txBody>
                    <a:bodyPr/>
                    <a:lstStyle/>
                    <a:p>
                      <a:r>
                        <a:rPr lang="en-US" sz="1000" dirty="0"/>
                        <a:t>This paper proposes nutrient recommendations through an improved genetic algorithm (IGA) that uses time-series sensor data .</a:t>
                      </a:r>
                      <a:endParaRPr lang="en-IN" sz="1000" dirty="0"/>
                    </a:p>
                  </a:txBody>
                  <a:tcPr/>
                </a:tc>
                <a:tc>
                  <a:txBody>
                    <a:bodyPr/>
                    <a:lstStyle/>
                    <a:p>
                      <a:r>
                        <a:rPr lang="en-US" sz="1000" dirty="0"/>
                        <a:t>The proposed model can perform better for cotton and groundnuts.</a:t>
                      </a:r>
                      <a:endParaRPr lang="en-IN" sz="10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This paper develops a model that enables efficient exploration of correct usage of nutrients (such as N, P and K) for developing a knowledge-based system for the ICT (Information and Communication Technology) environment.</a:t>
                      </a:r>
                    </a:p>
                  </a:txBody>
                  <a:tcPr/>
                </a:tc>
                <a:extLst>
                  <a:ext uri="{0D108BD9-81ED-4DB2-BD59-A6C34878D82A}">
                    <a16:rowId xmlns:a16="http://schemas.microsoft.com/office/drawing/2014/main" val="4221941462"/>
                  </a:ext>
                </a:extLst>
              </a:tr>
              <a:tr h="948088">
                <a:tc>
                  <a:txBody>
                    <a:bodyPr/>
                    <a:lstStyle/>
                    <a:p>
                      <a:r>
                        <a:rPr lang="en-US" sz="1000" dirty="0"/>
                        <a:t>14.</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Would fertilization history render the soil microbial communities and their activities more resistant to rainfall fluctuations?</a:t>
                      </a:r>
                    </a:p>
                  </a:txBody>
                  <a:tcPr/>
                </a:tc>
                <a:tc>
                  <a:txBody>
                    <a:bodyPr/>
                    <a:lstStyle/>
                    <a:p>
                      <a:pPr>
                        <a:lnSpc>
                          <a:spcPct val="107000"/>
                        </a:lnSpc>
                        <a:spcAft>
                          <a:spcPts val="0"/>
                        </a:spcAft>
                      </a:pPr>
                      <a:r>
                        <a:rPr lang="en-IN" sz="1000" dirty="0">
                          <a:effectLst/>
                          <a:latin typeface="+mn-lt"/>
                          <a:ea typeface="Times New Roman" panose="02020603050405020304" pitchFamily="18" charset="0"/>
                          <a:cs typeface="Times New Roman" panose="02020603050405020304" pitchFamily="18" charset="0"/>
                        </a:rPr>
                        <a:t>János </a:t>
                      </a:r>
                      <a:r>
                        <a:rPr lang="en-IN" sz="1000" dirty="0" err="1">
                          <a:effectLst/>
                          <a:latin typeface="+mn-lt"/>
                          <a:ea typeface="Times New Roman" panose="02020603050405020304" pitchFamily="18" charset="0"/>
                          <a:cs typeface="Times New Roman" panose="02020603050405020304" pitchFamily="18" charset="0"/>
                        </a:rPr>
                        <a:t>Kátai</a:t>
                      </a:r>
                      <a:endParaRPr lang="en-IN" sz="1000" dirty="0">
                        <a:effectLst/>
                        <a:latin typeface="+mn-lt"/>
                        <a:ea typeface="Times New Roman" panose="02020603050405020304" pitchFamily="18" charset="0"/>
                        <a:cs typeface="Times New Roman" panose="02020603050405020304" pitchFamily="18" charset="0"/>
                      </a:endParaRPr>
                    </a:p>
                    <a:p>
                      <a:pPr>
                        <a:lnSpc>
                          <a:spcPct val="107000"/>
                        </a:lnSpc>
                        <a:spcAft>
                          <a:spcPts val="0"/>
                        </a:spcAft>
                      </a:pPr>
                      <a:r>
                        <a:rPr lang="en-IN" sz="1000" dirty="0" err="1">
                          <a:effectLst/>
                          <a:latin typeface="+mn-lt"/>
                          <a:ea typeface="Times New Roman" panose="02020603050405020304" pitchFamily="18" charset="0"/>
                          <a:cs typeface="Times New Roman" panose="02020603050405020304" pitchFamily="18" charset="0"/>
                        </a:rPr>
                        <a:t>Ágnes</a:t>
                      </a:r>
                      <a:r>
                        <a:rPr lang="en-IN" sz="1000" dirty="0">
                          <a:effectLst/>
                          <a:latin typeface="+mn-lt"/>
                          <a:ea typeface="Times New Roman" panose="02020603050405020304" pitchFamily="18" charset="0"/>
                          <a:cs typeface="Times New Roman" panose="02020603050405020304" pitchFamily="18" charset="0"/>
                        </a:rPr>
                        <a:t> </a:t>
                      </a:r>
                      <a:r>
                        <a:rPr lang="en-IN" sz="1000" dirty="0" err="1">
                          <a:effectLst/>
                          <a:latin typeface="+mn-lt"/>
                          <a:ea typeface="Times New Roman" panose="02020603050405020304" pitchFamily="18" charset="0"/>
                          <a:cs typeface="Times New Roman" panose="02020603050405020304" pitchFamily="18" charset="0"/>
                        </a:rPr>
                        <a:t>Oláh</a:t>
                      </a:r>
                      <a:r>
                        <a:rPr lang="en-IN" sz="1000" dirty="0">
                          <a:effectLst/>
                          <a:latin typeface="+mn-lt"/>
                          <a:ea typeface="Times New Roman" panose="02020603050405020304" pitchFamily="18" charset="0"/>
                          <a:cs typeface="Times New Roman" panose="02020603050405020304" pitchFamily="18" charset="0"/>
                        </a:rPr>
                        <a:t> </a:t>
                      </a:r>
                      <a:r>
                        <a:rPr lang="en-IN" sz="1000" dirty="0" err="1">
                          <a:effectLst/>
                          <a:latin typeface="+mn-lt"/>
                          <a:ea typeface="Times New Roman" panose="02020603050405020304" pitchFamily="18" charset="0"/>
                          <a:cs typeface="Times New Roman" panose="02020603050405020304" pitchFamily="18" charset="0"/>
                        </a:rPr>
                        <a:t>Zsuposné</a:t>
                      </a:r>
                      <a:endParaRPr lang="en-IN" sz="1000" dirty="0">
                        <a:effectLst/>
                        <a:latin typeface="+mn-lt"/>
                        <a:ea typeface="Calibri" panose="020F0502020204030204" pitchFamily="34" charset="0"/>
                        <a:cs typeface="Times New Roman" panose="02020603050405020304" pitchFamily="18" charset="0"/>
                      </a:endParaRPr>
                    </a:p>
                    <a:p>
                      <a:pPr>
                        <a:lnSpc>
                          <a:spcPct val="107000"/>
                        </a:lnSpc>
                        <a:spcAft>
                          <a:spcPts val="0"/>
                        </a:spcAft>
                      </a:pPr>
                      <a:r>
                        <a:rPr lang="en-IN" sz="1000" dirty="0">
                          <a:effectLst/>
                          <a:latin typeface="+mn-lt"/>
                          <a:ea typeface="Times New Roman" panose="02020603050405020304" pitchFamily="18" charset="0"/>
                          <a:cs typeface="Times New Roman" panose="02020603050405020304" pitchFamily="18" charset="0"/>
                        </a:rPr>
                        <a:t>Magdolna </a:t>
                      </a:r>
                      <a:r>
                        <a:rPr lang="en-IN" sz="1000" dirty="0" err="1">
                          <a:effectLst/>
                          <a:latin typeface="+mn-lt"/>
                          <a:ea typeface="Times New Roman" panose="02020603050405020304" pitchFamily="18" charset="0"/>
                          <a:cs typeface="Times New Roman" panose="02020603050405020304" pitchFamily="18" charset="0"/>
                        </a:rPr>
                        <a:t>Tállai</a:t>
                      </a:r>
                      <a:endParaRPr lang="en-IN" sz="1000" dirty="0">
                        <a:effectLst/>
                        <a:latin typeface="+mn-lt"/>
                        <a:ea typeface="Calibri" panose="020F0502020204030204" pitchFamily="34" charset="0"/>
                        <a:cs typeface="Times New Roman" panose="02020603050405020304" pitchFamily="18" charset="0"/>
                      </a:endParaRPr>
                    </a:p>
                    <a:p>
                      <a:pPr>
                        <a:lnSpc>
                          <a:spcPct val="107000"/>
                        </a:lnSpc>
                        <a:spcAft>
                          <a:spcPts val="0"/>
                        </a:spcAft>
                      </a:pPr>
                      <a:r>
                        <a:rPr lang="en-IN" sz="1000" dirty="0">
                          <a:effectLst/>
                          <a:latin typeface="+mn-lt"/>
                          <a:ea typeface="Times New Roman" panose="02020603050405020304" pitchFamily="18" charset="0"/>
                          <a:cs typeface="Times New Roman" panose="02020603050405020304" pitchFamily="18" charset="0"/>
                        </a:rPr>
                        <a:t>Tarek </a:t>
                      </a:r>
                      <a:r>
                        <a:rPr lang="en-IN" sz="1000" dirty="0" err="1">
                          <a:effectLst/>
                          <a:latin typeface="+mn-lt"/>
                          <a:ea typeface="Times New Roman" panose="02020603050405020304" pitchFamily="18" charset="0"/>
                          <a:cs typeface="Times New Roman" panose="02020603050405020304" pitchFamily="18" charset="0"/>
                        </a:rPr>
                        <a:t>Alshaal</a:t>
                      </a:r>
                      <a:endParaRPr lang="en-IN" sz="1000" dirty="0">
                        <a:effectLst/>
                        <a:latin typeface="+mn-lt"/>
                        <a:ea typeface="Calibri" panose="020F0502020204030204" pitchFamily="34" charset="0"/>
                        <a:cs typeface="Times New Roman" panose="02020603050405020304" pitchFamily="18" charset="0"/>
                      </a:endParaRPr>
                    </a:p>
                  </a:txBody>
                  <a:tcPr/>
                </a:tc>
                <a:tc>
                  <a:txBody>
                    <a:bodyPr/>
                    <a:lstStyle/>
                    <a:p>
                      <a:r>
                        <a:rPr lang="en-US" sz="1000" dirty="0"/>
                        <a:t>2020</a:t>
                      </a:r>
                      <a:endParaRPr lang="en-IN" sz="1000" dirty="0"/>
                    </a:p>
                  </a:txBody>
                  <a:tcPr/>
                </a:tc>
                <a:tc>
                  <a:txBody>
                    <a:bodyPr/>
                    <a:lstStyle/>
                    <a:p>
                      <a:r>
                        <a:rPr lang="en-IN" sz="1000" dirty="0"/>
                        <a:t>Bio Lab</a:t>
                      </a:r>
                    </a:p>
                  </a:txBody>
                  <a:tcPr/>
                </a:tc>
                <a:tc>
                  <a:txBody>
                    <a:bodyPr/>
                    <a:lstStyle/>
                    <a:p>
                      <a:r>
                        <a:rPr lang="en-US" sz="1000" dirty="0"/>
                        <a:t>ANOVA test, </a:t>
                      </a:r>
                      <a:r>
                        <a:rPr lang="en-US" sz="1000" dirty="0" err="1"/>
                        <a:t>Levene's</a:t>
                      </a:r>
                      <a:r>
                        <a:rPr lang="en-US" sz="1000" dirty="0"/>
                        <a:t> Test for Equality of Variances is performed.</a:t>
                      </a:r>
                      <a:endParaRPr lang="en-IN" sz="1000" dirty="0"/>
                    </a:p>
                  </a:txBody>
                  <a:tcPr/>
                </a:tc>
                <a:tc>
                  <a:txBody>
                    <a:bodyPr/>
                    <a:lstStyle/>
                    <a:p>
                      <a:r>
                        <a:rPr lang="en-US" sz="1000" dirty="0"/>
                        <a:t>High rates of NPK significantly reduced soil dehydrogenase activity.</a:t>
                      </a:r>
                      <a:endParaRPr lang="en-IN" sz="10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This paper aims to study the intrinsic changes in the composition of soil populations and their functions due to the interaction between long-term fertilization and rainfall fluctuations, seeing whether fertilization history would render the soil microbial communities and their activities more resistant to water stress or not..</a:t>
                      </a:r>
                    </a:p>
                  </a:txBody>
                  <a:tcPr/>
                </a:tc>
                <a:extLst>
                  <a:ext uri="{0D108BD9-81ED-4DB2-BD59-A6C34878D82A}">
                    <a16:rowId xmlns:a16="http://schemas.microsoft.com/office/drawing/2014/main" val="4200975490"/>
                  </a:ext>
                </a:extLst>
              </a:tr>
              <a:tr h="1558758">
                <a:tc>
                  <a:txBody>
                    <a:bodyPr/>
                    <a:lstStyle/>
                    <a:p>
                      <a:r>
                        <a:rPr lang="en-US" sz="1000" dirty="0"/>
                        <a:t>15.</a:t>
                      </a:r>
                      <a:endParaRPr lang="en-IN"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Cropping systems in agriculture and their impact on soil health</a:t>
                      </a:r>
                    </a:p>
                  </a:txBody>
                  <a:tcPr/>
                </a:tc>
                <a:tc>
                  <a:txBody>
                    <a:bodyPr/>
                    <a:lstStyle/>
                    <a:p>
                      <a:pPr marL="0" indent="0" algn="l">
                        <a:lnSpc>
                          <a:spcPct val="100000"/>
                        </a:lnSpc>
                        <a:spcAft>
                          <a:spcPts val="0"/>
                        </a:spcAft>
                        <a:buFont typeface="Arial" panose="020B0604020202020204" pitchFamily="34" charset="0"/>
                        <a:buNone/>
                      </a:pPr>
                      <a:r>
                        <a:rPr lang="en-IN" sz="1000" dirty="0" err="1">
                          <a:solidFill>
                            <a:schemeClr val="tx1"/>
                          </a:solidFill>
                          <a:effectLst/>
                          <a:latin typeface="+mn-lt"/>
                          <a:ea typeface="Calibri" panose="020F0502020204030204" pitchFamily="34" charset="0"/>
                          <a:cs typeface="Times New Roman" panose="02020603050405020304" pitchFamily="18" charset="0"/>
                        </a:rPr>
                        <a:t>TonyYang</a:t>
                      </a:r>
                      <a:r>
                        <a:rPr lang="en-IN" sz="1000" dirty="0">
                          <a:solidFill>
                            <a:schemeClr val="tx1"/>
                          </a:solidFill>
                          <a:effectLst/>
                          <a:latin typeface="+mn-lt"/>
                          <a:ea typeface="Calibri" panose="020F0502020204030204" pitchFamily="34" charset="0"/>
                          <a:cs typeface="Times New Roman" panose="02020603050405020304" pitchFamily="18" charset="0"/>
                        </a:rPr>
                        <a:t>,</a:t>
                      </a:r>
                    </a:p>
                    <a:p>
                      <a:pPr marL="0" indent="0" algn="l">
                        <a:lnSpc>
                          <a:spcPct val="100000"/>
                        </a:lnSpc>
                        <a:spcAft>
                          <a:spcPts val="0"/>
                        </a:spcAft>
                        <a:buFont typeface="Arial" panose="020B0604020202020204" pitchFamily="34" charset="0"/>
                        <a:buNone/>
                      </a:pPr>
                      <a:r>
                        <a:rPr lang="en-IN" sz="1000" dirty="0" err="1">
                          <a:solidFill>
                            <a:schemeClr val="tx1"/>
                          </a:solidFill>
                          <a:effectLst/>
                          <a:latin typeface="+mn-lt"/>
                          <a:ea typeface="Times New Roman" panose="02020603050405020304" pitchFamily="18" charset="0"/>
                          <a:cs typeface="Times New Roman" panose="02020603050405020304" pitchFamily="18" charset="0"/>
                        </a:rPr>
                        <a:t>Kadambot</a:t>
                      </a:r>
                      <a:r>
                        <a:rPr lang="en-IN" sz="1000" dirty="0">
                          <a:solidFill>
                            <a:schemeClr val="tx1"/>
                          </a:solidFill>
                          <a:effectLst/>
                          <a:latin typeface="+mn-lt"/>
                          <a:ea typeface="Times New Roman" panose="02020603050405020304" pitchFamily="18" charset="0"/>
                          <a:cs typeface="Times New Roman" panose="02020603050405020304" pitchFamily="18" charset="0"/>
                        </a:rPr>
                        <a:t> H.M. </a:t>
                      </a:r>
                    </a:p>
                    <a:p>
                      <a:pPr marL="0" indent="0" algn="l">
                        <a:lnSpc>
                          <a:spcPct val="100000"/>
                        </a:lnSpc>
                        <a:spcAft>
                          <a:spcPts val="0"/>
                        </a:spcAft>
                        <a:buFont typeface="Arial" panose="020B0604020202020204" pitchFamily="34" charset="0"/>
                        <a:buNone/>
                      </a:pPr>
                      <a:r>
                        <a:rPr lang="en-IN" sz="1000" dirty="0">
                          <a:solidFill>
                            <a:schemeClr val="tx1"/>
                          </a:solidFill>
                          <a:effectLst/>
                          <a:latin typeface="+mn-lt"/>
                          <a:ea typeface="Times New Roman" panose="02020603050405020304" pitchFamily="18" charset="0"/>
                          <a:cs typeface="Times New Roman" panose="02020603050405020304" pitchFamily="18" charset="0"/>
                        </a:rPr>
                        <a:t>Siddique,</a:t>
                      </a:r>
                    </a:p>
                    <a:p>
                      <a:pPr marL="0" indent="0" algn="l">
                        <a:lnSpc>
                          <a:spcPct val="100000"/>
                        </a:lnSpc>
                        <a:spcAft>
                          <a:spcPts val="0"/>
                        </a:spcAft>
                        <a:buFont typeface="Arial" panose="020B0604020202020204" pitchFamily="34" charset="0"/>
                        <a:buNone/>
                      </a:pPr>
                      <a:r>
                        <a:rPr lang="en-IN" sz="1000" dirty="0" err="1">
                          <a:solidFill>
                            <a:schemeClr val="tx1"/>
                          </a:solidFill>
                          <a:effectLst/>
                          <a:latin typeface="+mn-lt"/>
                          <a:ea typeface="Times New Roman" panose="02020603050405020304" pitchFamily="18" charset="0"/>
                          <a:cs typeface="Times New Roman" panose="02020603050405020304" pitchFamily="18" charset="0"/>
                        </a:rPr>
                        <a:t>Kui</a:t>
                      </a:r>
                      <a:r>
                        <a:rPr lang="en-IN" sz="1000" dirty="0">
                          <a:solidFill>
                            <a:schemeClr val="tx1"/>
                          </a:solidFill>
                          <a:effectLst/>
                          <a:latin typeface="+mn-lt"/>
                          <a:ea typeface="Times New Roman" panose="02020603050405020304" pitchFamily="18" charset="0"/>
                          <a:cs typeface="Times New Roman" panose="02020603050405020304" pitchFamily="18" charset="0"/>
                        </a:rPr>
                        <a:t> Liu</a:t>
                      </a:r>
                      <a:endParaRPr lang="en-IN" sz="100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r>
                        <a:rPr lang="en-US" sz="1000" dirty="0"/>
                        <a:t>2020</a:t>
                      </a:r>
                      <a:endParaRPr lang="en-IN" sz="1000" dirty="0"/>
                    </a:p>
                  </a:txBody>
                  <a:tcPr/>
                </a:tc>
                <a:tc>
                  <a:txBody>
                    <a:bodyPr/>
                    <a:lstStyle/>
                    <a:p>
                      <a:r>
                        <a:rPr lang="en-IN" sz="1000" dirty="0"/>
                        <a:t>Experimental crop land and chemical laboratory is needed.</a:t>
                      </a:r>
                    </a:p>
                  </a:txBody>
                  <a:tcPr/>
                </a:tc>
                <a:tc>
                  <a:txBody>
                    <a:bodyPr/>
                    <a:lstStyle/>
                    <a:p>
                      <a:r>
                        <a:rPr lang="en-US" sz="1000" dirty="0"/>
                        <a:t>Refine content of soil health and the development of new evaluation standards for ‘soil health and quality’ by combining various soil health indicators into indices in agroecosystems,</a:t>
                      </a:r>
                      <a:endParaRPr lang="en-IN" sz="1000" dirty="0"/>
                    </a:p>
                  </a:txBody>
                  <a:tcPr/>
                </a:tc>
                <a:tc>
                  <a:txBody>
                    <a:bodyPr/>
                    <a:lstStyle/>
                    <a:p>
                      <a:r>
                        <a:rPr lang="en-US" sz="1000" dirty="0"/>
                        <a:t>This paper reviews the impact of conventional cropping systems on soil health, microbiological indicators.</a:t>
                      </a:r>
                      <a:endParaRPr lang="en-IN" sz="10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t>Significant achievements, including refine content of soil health and the development of new evaluation standards for ‘soil health and quality’.</a:t>
                      </a:r>
                    </a:p>
                  </a:txBody>
                  <a:tcPr/>
                </a:tc>
                <a:extLst>
                  <a:ext uri="{0D108BD9-81ED-4DB2-BD59-A6C34878D82A}">
                    <a16:rowId xmlns:a16="http://schemas.microsoft.com/office/drawing/2014/main" val="3290676975"/>
                  </a:ext>
                </a:extLst>
              </a:tr>
            </a:tbl>
          </a:graphicData>
        </a:graphic>
      </p:graphicFrame>
      <p:sp>
        <p:nvSpPr>
          <p:cNvPr id="3" name="Footer Placeholder 5">
            <a:extLst>
              <a:ext uri="{FF2B5EF4-FFF2-40B4-BE49-F238E27FC236}">
                <a16:creationId xmlns:a16="http://schemas.microsoft.com/office/drawing/2014/main" id="{B9CD1871-5FD0-94A3-57C0-0958197F8B22}"/>
              </a:ext>
            </a:extLst>
          </p:cNvPr>
          <p:cNvSpPr txBox="1">
            <a:spLocks/>
          </p:cNvSpPr>
          <p:nvPr/>
        </p:nvSpPr>
        <p:spPr>
          <a:xfrm>
            <a:off x="3489649" y="6213283"/>
            <a:ext cx="6055567"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cap="all" baseline="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MACHINE LEARNING BASED NUTRIENT  RECOMMENDATION SYSTEM FOR SOIL FERTILISATION</a:t>
            </a:r>
          </a:p>
        </p:txBody>
      </p:sp>
    </p:spTree>
    <p:extLst>
      <p:ext uri="{BB962C8B-B14F-4D97-AF65-F5344CB8AC3E}">
        <p14:creationId xmlns:p14="http://schemas.microsoft.com/office/powerpoint/2010/main" val="2894291483"/>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2943</TotalTime>
  <Words>5267</Words>
  <Application>Microsoft Office PowerPoint</Application>
  <PresentationFormat>Widescreen</PresentationFormat>
  <Paragraphs>597</Paragraphs>
  <Slides>36</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Adobe Garamond Pro Bold</vt:lpstr>
      <vt:lpstr>Arial</vt:lpstr>
      <vt:lpstr>Calibri</vt:lpstr>
      <vt:lpstr>Century Gothic</vt:lpstr>
      <vt:lpstr>NexusSans</vt:lpstr>
      <vt:lpstr>Segoe UI</vt:lpstr>
      <vt:lpstr>Segoe UI Light</vt:lpstr>
      <vt:lpstr>Segoe UI Semibold</vt:lpstr>
      <vt:lpstr>Times</vt:lpstr>
      <vt:lpstr>Times New Roman</vt:lpstr>
      <vt:lpstr>Wingdings</vt:lpstr>
      <vt:lpstr>Wingdings 3</vt:lpstr>
      <vt:lpstr>Ion Boardroom</vt:lpstr>
      <vt:lpstr>PowerPoint Presentation</vt:lpstr>
      <vt:lpstr>CONTENT</vt:lpstr>
      <vt:lpstr>ABSTRACT</vt:lpstr>
      <vt:lpstr>INTRODUCTION </vt:lpstr>
      <vt:lpstr>LITERATURE REVIEW</vt:lpstr>
      <vt:lpstr>LITERATURE REVIEW</vt:lpstr>
      <vt:lpstr>LITERATURE REVIEW</vt:lpstr>
      <vt:lpstr>LITERATURE REVIEW</vt:lpstr>
      <vt:lpstr>LITERATURE REVIEW</vt:lpstr>
      <vt:lpstr>LITERATURE REVIEW</vt:lpstr>
      <vt:lpstr>LITERATURE REVIEW</vt:lpstr>
      <vt:lpstr>OBJECTIVES</vt:lpstr>
      <vt:lpstr>EXISTING SYSTEM</vt:lpstr>
      <vt:lpstr>PROPOSED SYSTEM</vt:lpstr>
      <vt:lpstr>IMPLEMENTATION MODEL</vt:lpstr>
      <vt:lpstr>IMPLEMENTATION MODEL</vt:lpstr>
      <vt:lpstr>METHODOLOGY</vt:lpstr>
      <vt:lpstr>REQUIREMENTS</vt:lpstr>
      <vt:lpstr>PROJECT COST/BUDGET</vt:lpstr>
      <vt:lpstr>WORK PLAN</vt:lpstr>
      <vt:lpstr>MODULES</vt:lpstr>
      <vt:lpstr>MODULE 1 :Data Preparation</vt:lpstr>
      <vt:lpstr>MODULE 1 :Data Preparation</vt:lpstr>
      <vt:lpstr>MODULE 1 :Data Preparation</vt:lpstr>
      <vt:lpstr>MODULE 2 : MODEL BUILDING</vt:lpstr>
      <vt:lpstr>MODULE 2 : MODEL BUILDING</vt:lpstr>
      <vt:lpstr>MODULE 2 : MODEL BUILDING</vt:lpstr>
      <vt:lpstr>MODULE 3 : BUILD A WEBPAGE</vt:lpstr>
      <vt:lpstr>RESULT</vt:lpstr>
      <vt:lpstr>OUTPUT</vt:lpstr>
      <vt:lpstr>OUTPUT</vt:lpstr>
      <vt:lpstr>FUTURE SCOPE</vt:lpstr>
      <vt:lpstr>CONCLUSION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Fertilizer recommendation and forecasting system</dc:title>
  <dc:creator>Sumukha Narasinha Hegde</dc:creator>
  <cp:keywords/>
  <cp:lastModifiedBy>saranya s</cp:lastModifiedBy>
  <cp:revision>180</cp:revision>
  <dcterms:created xsi:type="dcterms:W3CDTF">2021-11-16T04:37:44Z</dcterms:created>
  <dcterms:modified xsi:type="dcterms:W3CDTF">2023-02-28T13:50:01Z</dcterms:modified>
  <cp:version/>
</cp:coreProperties>
</file>